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6C3C3F-A3A2-4522-B870-FA62BC2231C8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4D47BF-D3C1-4715-913A-EBFC90D8F6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683F7-EB5F-43C2-AC13-0ADF3C9268C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05D3D7-01C6-418A-94D8-133286C1335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E809C2-2A62-42C1-A51D-1FD2D4A70FA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AF49-54C8-457C-9ED5-4909A9910D3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DE3E78-F304-4BA7-B134-B5ACF7AC82C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61CD5B-5932-49A6-9FE7-D1EBCFA1AA3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FDD12-38DE-4B1E-93F3-9C9A1EAC3CC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82BAC-BD0B-4037-9753-12DB2EC29C4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D7C691-1A62-463A-8B97-6049B29BC15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2F8E4A-D188-49D3-89C2-31834AAA76D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D5A686-BDF4-4089-A014-E7F44A9C9E1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6451C-45D0-4AAD-8918-489B35DEAD9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9ABEB-D848-4D58-868B-035E8D6FA96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F2F2B0-CD49-4146-B7AF-717B30C9BBE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791DAC-F7D7-4D39-86BC-6B3C4354DAC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6F644-588B-40F3-9FA1-A72FE5B7456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6D0FDE-282D-4A0B-841B-B378A4E0ED4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7706BB-2042-4DAC-9322-1DCDCD63F33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A4FF-54F0-4A6B-B356-3E31640C0306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9942-61AA-4D1E-9173-F1B2DC0D9A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0B89C-0C72-4A3A-BFC3-33860CF7FD28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8C84-0DF6-4B85-B4EE-F0077858E2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C171-F5A3-4A63-A41A-B098EEAFAFD1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D271-4016-484B-8876-D345E88732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A3F78-F4C2-4008-B0DD-4457D9B8F596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AF83-F2F6-4ED4-8437-76ED468FBA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81BA-3A07-43E7-9B82-2FCC68437B89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9CF8-C8FC-459A-A864-AD8FE5CDF2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4FF1B-EAC1-4132-90F5-48372BCC2824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8425-7728-4811-A591-9920AF6197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78A5-1D1F-4E5E-AC9F-16B0A0F65036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B336-7CDC-4549-ADE2-E48B302D44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530F-2375-4F81-BA44-6CD692FACD5A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E928B-1B84-405D-B311-D8313E226B5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6199-ACA9-4CBB-B351-93C63CDCD5FA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EF4C-6B4A-4F5C-ADF2-39E1CB1F6F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2763-CC93-4550-B8B0-2BF06D747C69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4633-3ACF-4973-8C22-0C325C4FA8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40FD-2608-4E51-8C63-6B3CA82F9401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DFE1-2DE9-4426-A369-263C3985A8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242414-A8C2-4F8E-B9D3-F52A9C3F0F98}" type="datetimeFigureOut">
              <a:rPr lang="el-GR"/>
              <a:pPr>
                <a:defRPr/>
              </a:pPr>
              <a:t>30/8/2013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587640-D221-4506-A792-A749D39436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908721"/>
            <a:ext cx="7848872" cy="280831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i="1" cap="none" dirty="0" smtClean="0"/>
              <a:t>«Εάν η γλώσσα αποτελούσε απλώς ένα μέσο επικοινωνίας, πρόβλημα δε θα υπήρχε. Συμβαίνει όμως ν’ αποτελεί και εργαλείο μαγείας και φορέα ηθικών αξιών».</a:t>
            </a:r>
            <a:r>
              <a:rPr lang="el-GR" cap="none" dirty="0" smtClean="0"/>
              <a:t/>
            </a:r>
            <a:br>
              <a:rPr lang="el-GR" cap="none" dirty="0" smtClean="0"/>
            </a:br>
            <a:endParaRPr lang="el-GR" cap="non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8313" y="3644900"/>
            <a:ext cx="7991475" cy="647700"/>
          </a:xfrm>
        </p:spPr>
        <p:txBody>
          <a:bodyPr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4400" b="1" spc="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Οδυσσέας </a:t>
            </a:r>
            <a:r>
              <a:rPr lang="el-GR" sz="4400" b="1" kern="1100" spc="5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Ελύτης</a:t>
            </a:r>
            <a:endParaRPr lang="el-GR" sz="4400" b="1" kern="1100" spc="5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nsyiannis\Desktop\Σεμινάριο Ελευθερούπολης\Αναγραμματισμοί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nsyiannis\Desktop\Σεμινάριο Ελευθερούπολης\Αναγραμματισμοί\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Users\nsyiannis\Desktop\Σεμινάριο Ελευθερούπολης\Αναγραμματισμοί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Users\nsyiannis\Desktop\Σεμινάριο Ελευθερούπολης\Αναγραμματισμοί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301752" y="260648"/>
            <a:ext cx="8686800" cy="7920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5400" b="1"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Αναγραμματισμοί</a:t>
            </a:r>
            <a:endParaRPr lang="el-GR" sz="5400" b="1" dirty="0"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5058" name="6 - Θέση περιεχομένου"/>
          <p:cNvSpPr txBox="1">
            <a:spLocks/>
          </p:cNvSpPr>
          <p:nvPr/>
        </p:nvSpPr>
        <p:spPr bwMode="auto">
          <a:xfrm>
            <a:off x="250825" y="1600200"/>
            <a:ext cx="88931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l-GR" sz="3200" b="1">
                <a:solidFill>
                  <a:schemeClr val="tx2"/>
                </a:solidFill>
                <a:latin typeface="Franklin Gothic Book" pitchFamily="34" charset="0"/>
              </a:rPr>
              <a:t>Γ. Ομαδικό παραμύθι «Οι περιπέτειες του Ρένου»</a:t>
            </a:r>
            <a:endParaRPr lang="el-GR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574925"/>
            <a:ext cx="5545138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247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5400" b="1" cap="none" dirty="0" smtClean="0">
                <a:solidFill>
                  <a:schemeClr val="accent2">
                    <a:lumMod val="50000"/>
                  </a:schemeClr>
                </a:solidFill>
              </a:rPr>
              <a:t>Βιβλιογραφία</a:t>
            </a:r>
            <a:endParaRPr lang="el-GR" sz="5400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8424862" cy="5400675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   1. </a:t>
            </a:r>
            <a:r>
              <a:rPr lang="el-GR" dirty="0" err="1" smtClean="0"/>
              <a:t>Τζάνι</a:t>
            </a:r>
            <a:r>
              <a:rPr lang="el-GR" dirty="0" smtClean="0"/>
              <a:t> </a:t>
            </a:r>
            <a:r>
              <a:rPr lang="el-GR" dirty="0" err="1" smtClean="0"/>
              <a:t>Ροντάρι</a:t>
            </a:r>
            <a:r>
              <a:rPr lang="el-GR" dirty="0" smtClean="0"/>
              <a:t>, Γραμματική της φαντασίας, </a:t>
            </a:r>
            <a:r>
              <a:rPr lang="el-GR" dirty="0" err="1" smtClean="0"/>
              <a:t>μτφρ</a:t>
            </a:r>
            <a:r>
              <a:rPr lang="el-GR" dirty="0" smtClean="0"/>
              <a:t> Γιώργος </a:t>
            </a:r>
            <a:r>
              <a:rPr lang="el-GR" dirty="0" err="1" smtClean="0"/>
              <a:t>Κασαπίδης</a:t>
            </a:r>
            <a:r>
              <a:rPr lang="el-GR" dirty="0" smtClean="0"/>
              <a:t>, Μεταίχμιο, 2001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sz="22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>
                <a:solidFill>
                  <a:schemeClr val="tx2"/>
                </a:solidFill>
              </a:rPr>
              <a:t>    </a:t>
            </a:r>
            <a:r>
              <a:rPr lang="el-GR" sz="2400" dirty="0" smtClean="0"/>
              <a:t> </a:t>
            </a:r>
            <a:r>
              <a:rPr lang="el-GR" dirty="0" smtClean="0"/>
              <a:t>2. </a:t>
            </a:r>
            <a:r>
              <a:rPr lang="el-GR" dirty="0" err="1" smtClean="0"/>
              <a:t>Θέτη</a:t>
            </a:r>
            <a:r>
              <a:rPr lang="el-GR" dirty="0" smtClean="0"/>
              <a:t> Χορτιάτη, </a:t>
            </a:r>
            <a:r>
              <a:rPr lang="el-GR" dirty="0" err="1" smtClean="0"/>
              <a:t>Λεξοχαρές</a:t>
            </a:r>
            <a:r>
              <a:rPr lang="el-GR" dirty="0" smtClean="0"/>
              <a:t> και πανηγύρια, Διά Βίου, 2008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sz="24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000" dirty="0" smtClean="0"/>
              <a:t>      </a:t>
            </a:r>
            <a:r>
              <a:rPr lang="el-GR" dirty="0" smtClean="0"/>
              <a:t>3. </a:t>
            </a:r>
            <a:r>
              <a:rPr lang="en-US" dirty="0" smtClean="0"/>
              <a:t>Donna E. Norton, </a:t>
            </a:r>
            <a:r>
              <a:rPr lang="el-GR" dirty="0" smtClean="0"/>
              <a:t>Μέσα από τα μάτια ενός παιδιού, Επίκεντρο, 2006</a:t>
            </a:r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5400" b="1" cap="none" dirty="0" smtClean="0">
                <a:solidFill>
                  <a:schemeClr val="accent2">
                    <a:lumMod val="50000"/>
                  </a:schemeClr>
                </a:solidFill>
              </a:rPr>
              <a:t>Τέλος</a:t>
            </a:r>
            <a:endParaRPr lang="el-GR" sz="5400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9154" name="Picture 2" descr="C:\Users\nsyiannis\Desktop\Σεμινάριο Ελευθερούπολης\Αναγραμματισμοί\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83518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304800" y="260350"/>
            <a:ext cx="8686800" cy="9366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6000" b="1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Ευέλικτη ζώνη </a:t>
            </a:r>
            <a:endParaRPr lang="el-GR" sz="6000" b="1" cap="none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23850" y="1125538"/>
            <a:ext cx="8686800" cy="2376487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l-GR" sz="3600" b="1" smtClean="0">
                <a:solidFill>
                  <a:srgbClr val="603B14"/>
                </a:solidFill>
              </a:rPr>
              <a:t>Φιλαναγνωσία και δημιουργική γραφή</a:t>
            </a:r>
            <a:endParaRPr lang="el-GR" sz="3600" b="1" smtClean="0">
              <a:solidFill>
                <a:srgbClr val="603B14"/>
              </a:solidFill>
              <a:latin typeface="Arial" charset="0"/>
            </a:endParaRPr>
          </a:p>
          <a:p>
            <a:pPr algn="ctr">
              <a:buFont typeface="Wingdings 2" pitchFamily="18" charset="2"/>
              <a:buNone/>
            </a:pPr>
            <a:r>
              <a:rPr lang="el-GR" sz="3600" b="1" smtClean="0">
                <a:solidFill>
                  <a:srgbClr val="603B14"/>
                </a:solidFill>
              </a:rPr>
              <a:t>Τρόποι συγγραφής παραμυθιού</a:t>
            </a:r>
            <a:endParaRPr lang="el-GR" sz="3600" b="1" smtClean="0">
              <a:solidFill>
                <a:srgbClr val="603B14"/>
              </a:solidFill>
              <a:latin typeface="Arial" charset="0"/>
            </a:endParaRPr>
          </a:p>
          <a:p>
            <a:pPr algn="ctr">
              <a:buFont typeface="Wingdings 2" pitchFamily="18" charset="2"/>
              <a:buNone/>
            </a:pPr>
            <a:r>
              <a:rPr lang="el-GR" sz="2800" smtClean="0">
                <a:solidFill>
                  <a:srgbClr val="603B14"/>
                </a:solidFill>
                <a:latin typeface="Arial" charset="0"/>
              </a:rPr>
              <a:t>Συντονίστρια: Κουρίτα Αγγελική</a:t>
            </a:r>
          </a:p>
          <a:p>
            <a:pPr algn="ctr">
              <a:buFont typeface="Wingdings 2" pitchFamily="18" charset="2"/>
              <a:buNone/>
            </a:pPr>
            <a:r>
              <a:rPr lang="el-GR" sz="2800" smtClean="0">
                <a:solidFill>
                  <a:srgbClr val="603B14"/>
                </a:solidFill>
                <a:latin typeface="Arial" charset="0"/>
              </a:rPr>
              <a:t>Δημοτικό Σχολείο Αμισιανών</a:t>
            </a:r>
            <a:endParaRPr lang="el-GR" sz="2800" smtClean="0">
              <a:latin typeface="Arial" charset="0"/>
            </a:endParaRPr>
          </a:p>
        </p:txBody>
      </p:sp>
      <p:pic>
        <p:nvPicPr>
          <p:cNvPr id="18435" name="Picture 2" descr="C:\Users\nsyiannis\Desktop\Σεμινάριο Ελευθερούπολης\Παραμύθι Τάξη Ε\Σαρώσεις\Έγγραφο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3573463"/>
            <a:ext cx="41402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5400" b="1" cap="none" dirty="0" smtClean="0">
                <a:solidFill>
                  <a:schemeClr val="accent2">
                    <a:lumMod val="50000"/>
                  </a:schemeClr>
                </a:solidFill>
              </a:rPr>
              <a:t>Αναγραμματισμοί</a:t>
            </a:r>
            <a:endParaRPr lang="el-GR" sz="5400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2" name="6 - Θέση περιεχομένου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8893175" cy="1036638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l-GR" sz="3200" b="1" smtClean="0"/>
              <a:t>Α. Παραδείγματα αναγραμματισμών</a:t>
            </a:r>
          </a:p>
        </p:txBody>
      </p:sp>
      <p:pic>
        <p:nvPicPr>
          <p:cNvPr id="20483" name="Picture 2" descr="C:\Users\nsyiannis\Desktop\Σεμινάριο Ελευθερούπολης\Παραμύθι Τάξη Ε\Σαρώσεις\Έγγραφο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636838"/>
            <a:ext cx="53832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301752" y="260648"/>
            <a:ext cx="8686800" cy="79208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5400" b="1"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Αναγραμματισμοί</a:t>
            </a:r>
            <a:endParaRPr lang="el-GR" sz="5400" b="1" dirty="0"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8674" name="6 - Θέση περιεχομένου"/>
          <p:cNvSpPr txBox="1">
            <a:spLocks/>
          </p:cNvSpPr>
          <p:nvPr/>
        </p:nvSpPr>
        <p:spPr bwMode="auto">
          <a:xfrm>
            <a:off x="250825" y="1600200"/>
            <a:ext cx="8893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el-GR" sz="3200" b="1">
                <a:solidFill>
                  <a:schemeClr val="tx2"/>
                </a:solidFill>
                <a:latin typeface="Franklin Gothic Book" pitchFamily="34" charset="0"/>
              </a:rPr>
              <a:t>Β. Παραμυθοϊστορίες μαθητών – μαθητριών</a:t>
            </a:r>
          </a:p>
        </p:txBody>
      </p:sp>
      <p:pic>
        <p:nvPicPr>
          <p:cNvPr id="2867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565400"/>
            <a:ext cx="576103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81</Words>
  <Application>Microsoft Office PowerPoint</Application>
  <PresentationFormat>Προβολή στην οθόνη (4:3)</PresentationFormat>
  <Paragraphs>32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Πρότυπο σχεδίασης</vt:lpstr>
      </vt:variant>
      <vt:variant>
        <vt:i4>9</vt:i4>
      </vt:variant>
      <vt:variant>
        <vt:lpstr>Τίτλοι διαφανειών</vt:lpstr>
      </vt:variant>
      <vt:variant>
        <vt:i4>18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Διαφάνεια 1</vt:lpstr>
      <vt:lpstr>Διαφάνεια 2</vt:lpstr>
      <vt:lpstr>Ευέλικτη ζώνη 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«Εάν η γλώσσα αποτελούσε απλώς ένα μέσο επικοινωνίας, πρόβλημα δε θα υπήρχε. Συμβαίνει όμως ν’ αποτελεί και εργαλείο μαγείας και φορέα ηθικών αξιών». </dc:title>
  <dc:creator>nsyiannis</dc:creator>
  <cp:lastModifiedBy>x</cp:lastModifiedBy>
  <cp:revision>2</cp:revision>
  <dcterms:created xsi:type="dcterms:W3CDTF">2013-06-17T22:23:38Z</dcterms:created>
  <dcterms:modified xsi:type="dcterms:W3CDTF">2013-08-30T06:40:47Z</dcterms:modified>
</cp:coreProperties>
</file>