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3F62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906"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3">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4">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65DF487-5109-4BB9-AA8D-44F5FE97672A}" type="doc">
      <dgm:prSet loTypeId="urn:microsoft.com/office/officeart/2005/8/layout/vList2" loCatId="list" qsTypeId="urn:microsoft.com/office/officeart/2005/8/quickstyle/simple1#1" qsCatId="simple" csTypeId="urn:microsoft.com/office/officeart/2005/8/colors/accent1_2#1" csCatId="accent1" phldr="1"/>
      <dgm:spPr/>
      <dgm:t>
        <a:bodyPr/>
        <a:lstStyle/>
        <a:p>
          <a:endParaRPr lang="el-GR"/>
        </a:p>
      </dgm:t>
    </dgm:pt>
    <dgm:pt modelId="{CF5A7EF0-B1A6-4E66-A108-A38B77C8996D}">
      <dgm:prSet/>
      <dgm:spPr/>
      <dgm:t>
        <a:bodyPr/>
        <a:lstStyle/>
        <a:p>
          <a:pPr rtl="0"/>
          <a:r>
            <a:rPr lang="el-GR" dirty="0" smtClean="0"/>
            <a:t>Εξηγήστε στο παιδί το περιεχόμενο του ΠΕΑΔ.</a:t>
          </a:r>
          <a:endParaRPr lang="el-GR" dirty="0"/>
        </a:p>
      </dgm:t>
    </dgm:pt>
    <dgm:pt modelId="{B2453CF1-5612-4C30-BA19-6E069AD1A2D8}" type="parTrans" cxnId="{B3D4786D-3230-4A3A-90AF-F7D16989FB7C}">
      <dgm:prSet/>
      <dgm:spPr/>
      <dgm:t>
        <a:bodyPr/>
        <a:lstStyle/>
        <a:p>
          <a:endParaRPr lang="el-GR"/>
        </a:p>
      </dgm:t>
    </dgm:pt>
    <dgm:pt modelId="{24624516-770A-45CD-B45E-CAF0B75A3910}" type="sibTrans" cxnId="{B3D4786D-3230-4A3A-90AF-F7D16989FB7C}">
      <dgm:prSet/>
      <dgm:spPr/>
      <dgm:t>
        <a:bodyPr/>
        <a:lstStyle/>
        <a:p>
          <a:endParaRPr lang="el-GR"/>
        </a:p>
      </dgm:t>
    </dgm:pt>
    <dgm:pt modelId="{91F76816-EDC9-4154-84A6-5D11F3F9392D}">
      <dgm:prSet/>
      <dgm:spPr/>
      <dgm:t>
        <a:bodyPr/>
        <a:lstStyle/>
        <a:p>
          <a:pPr rtl="0"/>
          <a:r>
            <a:rPr lang="el-GR" dirty="0" smtClean="0"/>
            <a:t>Ζητήστε την άποψή του για τον τρόπο που θα κατακτήσει τους στόχους έτσι ώστε να έχει την αίσθηση του ελέγχου.</a:t>
          </a:r>
          <a:endParaRPr lang="el-GR" dirty="0"/>
        </a:p>
      </dgm:t>
    </dgm:pt>
    <dgm:pt modelId="{7CD55187-7DAE-4277-A24B-65D69C33CE0C}" type="parTrans" cxnId="{1DC63CC2-ED5B-4932-838A-477D9F4DA52E}">
      <dgm:prSet/>
      <dgm:spPr/>
      <dgm:t>
        <a:bodyPr/>
        <a:lstStyle/>
        <a:p>
          <a:endParaRPr lang="el-GR"/>
        </a:p>
      </dgm:t>
    </dgm:pt>
    <dgm:pt modelId="{A9916165-0821-4495-B0E5-6FEFFB3AFE1A}" type="sibTrans" cxnId="{1DC63CC2-ED5B-4932-838A-477D9F4DA52E}">
      <dgm:prSet/>
      <dgm:spPr/>
      <dgm:t>
        <a:bodyPr/>
        <a:lstStyle/>
        <a:p>
          <a:endParaRPr lang="el-GR"/>
        </a:p>
      </dgm:t>
    </dgm:pt>
    <dgm:pt modelId="{2FD1B0B9-4C24-47AB-949D-158E2484A1C9}" type="pres">
      <dgm:prSet presAssocID="{065DF487-5109-4BB9-AA8D-44F5FE97672A}" presName="linear" presStyleCnt="0">
        <dgm:presLayoutVars>
          <dgm:animLvl val="lvl"/>
          <dgm:resizeHandles val="exact"/>
        </dgm:presLayoutVars>
      </dgm:prSet>
      <dgm:spPr/>
      <dgm:t>
        <a:bodyPr/>
        <a:lstStyle/>
        <a:p>
          <a:endParaRPr lang="el-GR"/>
        </a:p>
      </dgm:t>
    </dgm:pt>
    <dgm:pt modelId="{0E477BE8-74E7-4547-A99C-9DEEE33DA4CB}" type="pres">
      <dgm:prSet presAssocID="{CF5A7EF0-B1A6-4E66-A108-A38B77C8996D}" presName="parentText" presStyleLbl="node1" presStyleIdx="0" presStyleCnt="2" custScaleY="87589">
        <dgm:presLayoutVars>
          <dgm:chMax val="0"/>
          <dgm:bulletEnabled val="1"/>
        </dgm:presLayoutVars>
      </dgm:prSet>
      <dgm:spPr/>
      <dgm:t>
        <a:bodyPr/>
        <a:lstStyle/>
        <a:p>
          <a:endParaRPr lang="el-GR"/>
        </a:p>
      </dgm:t>
    </dgm:pt>
    <dgm:pt modelId="{743338F2-3C7D-4879-97BE-826BE7EBCC8C}" type="pres">
      <dgm:prSet presAssocID="{24624516-770A-45CD-B45E-CAF0B75A3910}" presName="spacer" presStyleCnt="0"/>
      <dgm:spPr/>
    </dgm:pt>
    <dgm:pt modelId="{9FA103E2-F3A1-4A7D-AB7D-73A9A9DD2A2F}" type="pres">
      <dgm:prSet presAssocID="{91F76816-EDC9-4154-84A6-5D11F3F9392D}" presName="parentText" presStyleLbl="node1" presStyleIdx="1" presStyleCnt="2">
        <dgm:presLayoutVars>
          <dgm:chMax val="0"/>
          <dgm:bulletEnabled val="1"/>
        </dgm:presLayoutVars>
      </dgm:prSet>
      <dgm:spPr/>
      <dgm:t>
        <a:bodyPr/>
        <a:lstStyle/>
        <a:p>
          <a:endParaRPr lang="el-GR"/>
        </a:p>
      </dgm:t>
    </dgm:pt>
  </dgm:ptLst>
  <dgm:cxnLst>
    <dgm:cxn modelId="{E3CEE2C9-E5AC-4652-9E41-0AB33080B650}" type="presOf" srcId="{91F76816-EDC9-4154-84A6-5D11F3F9392D}" destId="{9FA103E2-F3A1-4A7D-AB7D-73A9A9DD2A2F}" srcOrd="0" destOrd="0" presId="urn:microsoft.com/office/officeart/2005/8/layout/vList2"/>
    <dgm:cxn modelId="{B3D4786D-3230-4A3A-90AF-F7D16989FB7C}" srcId="{065DF487-5109-4BB9-AA8D-44F5FE97672A}" destId="{CF5A7EF0-B1A6-4E66-A108-A38B77C8996D}" srcOrd="0" destOrd="0" parTransId="{B2453CF1-5612-4C30-BA19-6E069AD1A2D8}" sibTransId="{24624516-770A-45CD-B45E-CAF0B75A3910}"/>
    <dgm:cxn modelId="{104AABD4-9CDE-463F-AD92-A674848B0D35}" type="presOf" srcId="{CF5A7EF0-B1A6-4E66-A108-A38B77C8996D}" destId="{0E477BE8-74E7-4547-A99C-9DEEE33DA4CB}" srcOrd="0" destOrd="0" presId="urn:microsoft.com/office/officeart/2005/8/layout/vList2"/>
    <dgm:cxn modelId="{1DC63CC2-ED5B-4932-838A-477D9F4DA52E}" srcId="{065DF487-5109-4BB9-AA8D-44F5FE97672A}" destId="{91F76816-EDC9-4154-84A6-5D11F3F9392D}" srcOrd="1" destOrd="0" parTransId="{7CD55187-7DAE-4277-A24B-65D69C33CE0C}" sibTransId="{A9916165-0821-4495-B0E5-6FEFFB3AFE1A}"/>
    <dgm:cxn modelId="{56741AB2-925D-4BEA-B294-090EF86DB61F}" type="presOf" srcId="{065DF487-5109-4BB9-AA8D-44F5FE97672A}" destId="{2FD1B0B9-4C24-47AB-949D-158E2484A1C9}" srcOrd="0" destOrd="0" presId="urn:microsoft.com/office/officeart/2005/8/layout/vList2"/>
    <dgm:cxn modelId="{02E19ADA-78D7-46A2-A5DE-F58C958126E9}" type="presParOf" srcId="{2FD1B0B9-4C24-47AB-949D-158E2484A1C9}" destId="{0E477BE8-74E7-4547-A99C-9DEEE33DA4CB}" srcOrd="0" destOrd="0" presId="urn:microsoft.com/office/officeart/2005/8/layout/vList2"/>
    <dgm:cxn modelId="{9FE00B6D-3944-4C02-B0E9-7CB2310DF0D6}" type="presParOf" srcId="{2FD1B0B9-4C24-47AB-949D-158E2484A1C9}" destId="{743338F2-3C7D-4879-97BE-826BE7EBCC8C}" srcOrd="1" destOrd="0" presId="urn:microsoft.com/office/officeart/2005/8/layout/vList2"/>
    <dgm:cxn modelId="{BF87CD88-D1B7-4A17-A18A-5AD9045AD4CF}" type="presParOf" srcId="{2FD1B0B9-4C24-47AB-949D-158E2484A1C9}" destId="{9FA103E2-F3A1-4A7D-AB7D-73A9A9DD2A2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634BF30-26A5-4D07-A14E-EDB5155317A1}" type="doc">
      <dgm:prSet loTypeId="urn:microsoft.com/office/officeart/2005/8/layout/pyramid2" loCatId="list" qsTypeId="urn:microsoft.com/office/officeart/2005/8/quickstyle/simple1#2" qsCatId="simple" csTypeId="urn:microsoft.com/office/officeart/2005/8/colors/accent1_2#2" csCatId="accent1" phldr="1"/>
      <dgm:spPr/>
    </dgm:pt>
    <dgm:pt modelId="{A379B19A-499A-4966-AB01-E15440F43A26}">
      <dgm:prSet phldrT="[Κείμενο]" custT="1"/>
      <dgm:spPr/>
      <dgm:t>
        <a:bodyPr/>
        <a:lstStyle/>
        <a:p>
          <a:r>
            <a:rPr lang="el-GR" sz="3200" dirty="0" smtClean="0"/>
            <a:t>Συζητήστε για το πρόβλημα αυτό και με άλλους</a:t>
          </a:r>
          <a:endParaRPr lang="el-GR" sz="3200" dirty="0"/>
        </a:p>
      </dgm:t>
    </dgm:pt>
    <dgm:pt modelId="{551AB719-641C-47A1-BE34-05E18A5C6FEB}" type="parTrans" cxnId="{C909E850-D451-4A59-A1C8-E21DCC43907D}">
      <dgm:prSet/>
      <dgm:spPr/>
    </dgm:pt>
    <dgm:pt modelId="{580313BF-9405-4524-8827-A2685BD13A56}" type="sibTrans" cxnId="{C909E850-D451-4A59-A1C8-E21DCC43907D}">
      <dgm:prSet/>
      <dgm:spPr/>
    </dgm:pt>
    <dgm:pt modelId="{BDC3D6BC-D95A-4F63-AC26-B2C25525BF3C}">
      <dgm:prSet phldrT="[Κείμενο]" custT="1"/>
      <dgm:spPr/>
      <dgm:t>
        <a:bodyPr/>
        <a:lstStyle/>
        <a:p>
          <a:r>
            <a:rPr lang="el-GR" sz="3200" dirty="0" smtClean="0"/>
            <a:t>Συγκεντρώστε πληροφορίες</a:t>
          </a:r>
          <a:endParaRPr lang="el-GR" sz="3200" dirty="0"/>
        </a:p>
      </dgm:t>
    </dgm:pt>
    <dgm:pt modelId="{F983318E-6636-4EF7-A096-44CA8F5FD79B}" type="parTrans" cxnId="{8E5E55ED-5CF8-4FB1-983F-4BD0F7063FEE}">
      <dgm:prSet/>
      <dgm:spPr/>
    </dgm:pt>
    <dgm:pt modelId="{2C19065F-10DD-426C-ADD1-0F136614B639}" type="sibTrans" cxnId="{8E5E55ED-5CF8-4FB1-983F-4BD0F7063FEE}">
      <dgm:prSet/>
      <dgm:spPr/>
    </dgm:pt>
    <dgm:pt modelId="{F43BE767-0C82-43F0-B037-000D8E38D7C6}">
      <dgm:prSet phldrT="[Κείμενο]" custT="1"/>
      <dgm:spPr/>
      <dgm:t>
        <a:bodyPr/>
        <a:lstStyle/>
        <a:p>
          <a:r>
            <a:rPr lang="el-GR" sz="3200" dirty="0" smtClean="0"/>
            <a:t>Αναζητήστε μεγαλύτερη υποστήριξη</a:t>
          </a:r>
          <a:endParaRPr lang="el-GR" sz="3200" dirty="0"/>
        </a:p>
      </dgm:t>
    </dgm:pt>
    <dgm:pt modelId="{D254455D-9DA6-46E3-851D-8FB08A0DA15E}" type="parTrans" cxnId="{62CBD91D-A32E-41C3-BEFC-FC0660B57841}">
      <dgm:prSet/>
      <dgm:spPr/>
    </dgm:pt>
    <dgm:pt modelId="{A0418203-4409-4104-BB92-4A6F00500705}" type="sibTrans" cxnId="{62CBD91D-A32E-41C3-BEFC-FC0660B57841}">
      <dgm:prSet/>
      <dgm:spPr/>
    </dgm:pt>
    <dgm:pt modelId="{67D4CF85-B863-4798-B988-EFB753A3DEFA}" type="pres">
      <dgm:prSet presAssocID="{B634BF30-26A5-4D07-A14E-EDB5155317A1}" presName="compositeShape" presStyleCnt="0">
        <dgm:presLayoutVars>
          <dgm:dir/>
          <dgm:resizeHandles/>
        </dgm:presLayoutVars>
      </dgm:prSet>
      <dgm:spPr/>
    </dgm:pt>
    <dgm:pt modelId="{5D7A0693-45F2-43F7-B166-27A42EC2EE86}" type="pres">
      <dgm:prSet presAssocID="{B634BF30-26A5-4D07-A14E-EDB5155317A1}" presName="pyramid" presStyleLbl="node1" presStyleIdx="0" presStyleCnt="1"/>
      <dgm:spPr/>
    </dgm:pt>
    <dgm:pt modelId="{CBFC8B74-1145-47DE-ABF9-D8C1DE7732D1}" type="pres">
      <dgm:prSet presAssocID="{B634BF30-26A5-4D07-A14E-EDB5155317A1}" presName="theList" presStyleCnt="0"/>
      <dgm:spPr/>
    </dgm:pt>
    <dgm:pt modelId="{D3F0357B-76D0-4E0E-8DD6-E2DE08A4EF27}" type="pres">
      <dgm:prSet presAssocID="{A379B19A-499A-4966-AB01-E15440F43A26}" presName="aNode" presStyleLbl="fgAcc1" presStyleIdx="0" presStyleCnt="3" custScaleX="199304">
        <dgm:presLayoutVars>
          <dgm:bulletEnabled val="1"/>
        </dgm:presLayoutVars>
      </dgm:prSet>
      <dgm:spPr/>
      <dgm:t>
        <a:bodyPr/>
        <a:lstStyle/>
        <a:p>
          <a:endParaRPr lang="el-GR"/>
        </a:p>
      </dgm:t>
    </dgm:pt>
    <dgm:pt modelId="{5D1F14B0-4DDC-403F-BF86-FE1B0F0B9E38}" type="pres">
      <dgm:prSet presAssocID="{A379B19A-499A-4966-AB01-E15440F43A26}" presName="aSpace" presStyleCnt="0"/>
      <dgm:spPr/>
    </dgm:pt>
    <dgm:pt modelId="{E7151E77-94F7-4F19-B52D-13860860B792}" type="pres">
      <dgm:prSet presAssocID="{BDC3D6BC-D95A-4F63-AC26-B2C25525BF3C}" presName="aNode" presStyleLbl="fgAcc1" presStyleIdx="1" presStyleCnt="3" custScaleX="200495">
        <dgm:presLayoutVars>
          <dgm:bulletEnabled val="1"/>
        </dgm:presLayoutVars>
      </dgm:prSet>
      <dgm:spPr/>
      <dgm:t>
        <a:bodyPr/>
        <a:lstStyle/>
        <a:p>
          <a:endParaRPr lang="el-GR"/>
        </a:p>
      </dgm:t>
    </dgm:pt>
    <dgm:pt modelId="{3657B9DE-ED04-4B2A-B591-74F97AFCBD8B}" type="pres">
      <dgm:prSet presAssocID="{BDC3D6BC-D95A-4F63-AC26-B2C25525BF3C}" presName="aSpace" presStyleCnt="0"/>
      <dgm:spPr/>
    </dgm:pt>
    <dgm:pt modelId="{BE602A64-96D2-4EE2-9C38-8BCF88CB9F5F}" type="pres">
      <dgm:prSet presAssocID="{F43BE767-0C82-43F0-B037-000D8E38D7C6}" presName="aNode" presStyleLbl="fgAcc1" presStyleIdx="2" presStyleCnt="3" custScaleX="196244">
        <dgm:presLayoutVars>
          <dgm:bulletEnabled val="1"/>
        </dgm:presLayoutVars>
      </dgm:prSet>
      <dgm:spPr/>
      <dgm:t>
        <a:bodyPr/>
        <a:lstStyle/>
        <a:p>
          <a:endParaRPr lang="el-GR"/>
        </a:p>
      </dgm:t>
    </dgm:pt>
    <dgm:pt modelId="{6094E813-3A76-4291-8B53-A53E80DE5311}" type="pres">
      <dgm:prSet presAssocID="{F43BE767-0C82-43F0-B037-000D8E38D7C6}" presName="aSpace" presStyleCnt="0"/>
      <dgm:spPr/>
    </dgm:pt>
  </dgm:ptLst>
  <dgm:cxnLst>
    <dgm:cxn modelId="{1168E2B5-6070-43DA-8ABC-9F848A380AC6}" type="presOf" srcId="{B634BF30-26A5-4D07-A14E-EDB5155317A1}" destId="{67D4CF85-B863-4798-B988-EFB753A3DEFA}" srcOrd="0" destOrd="0" presId="urn:microsoft.com/office/officeart/2005/8/layout/pyramid2"/>
    <dgm:cxn modelId="{62CBD91D-A32E-41C3-BEFC-FC0660B57841}" srcId="{B634BF30-26A5-4D07-A14E-EDB5155317A1}" destId="{F43BE767-0C82-43F0-B037-000D8E38D7C6}" srcOrd="2" destOrd="0" parTransId="{D254455D-9DA6-46E3-851D-8FB08A0DA15E}" sibTransId="{A0418203-4409-4104-BB92-4A6F00500705}"/>
    <dgm:cxn modelId="{BBCB11CD-4AFC-4F10-91FF-5FB03352EEDC}" type="presOf" srcId="{A379B19A-499A-4966-AB01-E15440F43A26}" destId="{D3F0357B-76D0-4E0E-8DD6-E2DE08A4EF27}" srcOrd="0" destOrd="0" presId="urn:microsoft.com/office/officeart/2005/8/layout/pyramid2"/>
    <dgm:cxn modelId="{C909E850-D451-4A59-A1C8-E21DCC43907D}" srcId="{B634BF30-26A5-4D07-A14E-EDB5155317A1}" destId="{A379B19A-499A-4966-AB01-E15440F43A26}" srcOrd="0" destOrd="0" parTransId="{551AB719-641C-47A1-BE34-05E18A5C6FEB}" sibTransId="{580313BF-9405-4524-8827-A2685BD13A56}"/>
    <dgm:cxn modelId="{50CABA37-3E6C-4B9A-9C9C-D546F7EB760F}" type="presOf" srcId="{F43BE767-0C82-43F0-B037-000D8E38D7C6}" destId="{BE602A64-96D2-4EE2-9C38-8BCF88CB9F5F}" srcOrd="0" destOrd="0" presId="urn:microsoft.com/office/officeart/2005/8/layout/pyramid2"/>
    <dgm:cxn modelId="{298F1A08-B234-441D-B9A1-9BC5044D4146}" type="presOf" srcId="{BDC3D6BC-D95A-4F63-AC26-B2C25525BF3C}" destId="{E7151E77-94F7-4F19-B52D-13860860B792}" srcOrd="0" destOrd="0" presId="urn:microsoft.com/office/officeart/2005/8/layout/pyramid2"/>
    <dgm:cxn modelId="{8E5E55ED-5CF8-4FB1-983F-4BD0F7063FEE}" srcId="{B634BF30-26A5-4D07-A14E-EDB5155317A1}" destId="{BDC3D6BC-D95A-4F63-AC26-B2C25525BF3C}" srcOrd="1" destOrd="0" parTransId="{F983318E-6636-4EF7-A096-44CA8F5FD79B}" sibTransId="{2C19065F-10DD-426C-ADD1-0F136614B639}"/>
    <dgm:cxn modelId="{4D3FDD96-507F-49C3-AFB6-74153B6F1B28}" type="presParOf" srcId="{67D4CF85-B863-4798-B988-EFB753A3DEFA}" destId="{5D7A0693-45F2-43F7-B166-27A42EC2EE86}" srcOrd="0" destOrd="0" presId="urn:microsoft.com/office/officeart/2005/8/layout/pyramid2"/>
    <dgm:cxn modelId="{D0FC8A40-DE71-480C-801F-FA0E34E8B733}" type="presParOf" srcId="{67D4CF85-B863-4798-B988-EFB753A3DEFA}" destId="{CBFC8B74-1145-47DE-ABF9-D8C1DE7732D1}" srcOrd="1" destOrd="0" presId="urn:microsoft.com/office/officeart/2005/8/layout/pyramid2"/>
    <dgm:cxn modelId="{547A8441-C5FB-4638-8FE6-AC1D7F576A92}" type="presParOf" srcId="{CBFC8B74-1145-47DE-ABF9-D8C1DE7732D1}" destId="{D3F0357B-76D0-4E0E-8DD6-E2DE08A4EF27}" srcOrd="0" destOrd="0" presId="urn:microsoft.com/office/officeart/2005/8/layout/pyramid2"/>
    <dgm:cxn modelId="{A17A498D-DC3F-4CB5-B3C2-7865EBCDDABA}" type="presParOf" srcId="{CBFC8B74-1145-47DE-ABF9-D8C1DE7732D1}" destId="{5D1F14B0-4DDC-403F-BF86-FE1B0F0B9E38}" srcOrd="1" destOrd="0" presId="urn:microsoft.com/office/officeart/2005/8/layout/pyramid2"/>
    <dgm:cxn modelId="{28C9731D-64DF-4231-9331-A7A56C0876C3}" type="presParOf" srcId="{CBFC8B74-1145-47DE-ABF9-D8C1DE7732D1}" destId="{E7151E77-94F7-4F19-B52D-13860860B792}" srcOrd="2" destOrd="0" presId="urn:microsoft.com/office/officeart/2005/8/layout/pyramid2"/>
    <dgm:cxn modelId="{7B34129E-74D2-4BF6-B865-B0A62B7E9FF5}" type="presParOf" srcId="{CBFC8B74-1145-47DE-ABF9-D8C1DE7732D1}" destId="{3657B9DE-ED04-4B2A-B591-74F97AFCBD8B}" srcOrd="3" destOrd="0" presId="urn:microsoft.com/office/officeart/2005/8/layout/pyramid2"/>
    <dgm:cxn modelId="{346CFC38-123B-47CF-B4D0-5F4F8ECCE78D}" type="presParOf" srcId="{CBFC8B74-1145-47DE-ABF9-D8C1DE7732D1}" destId="{BE602A64-96D2-4EE2-9C38-8BCF88CB9F5F}" srcOrd="4" destOrd="0" presId="urn:microsoft.com/office/officeart/2005/8/layout/pyramid2"/>
    <dgm:cxn modelId="{93ACAE90-172D-49E0-9565-A7C1FD3C6CCF}" type="presParOf" srcId="{CBFC8B74-1145-47DE-ABF9-D8C1DE7732D1}" destId="{6094E813-3A76-4291-8B53-A53E80DE5311}" srcOrd="5" destOrd="0" presId="urn:microsoft.com/office/officeart/2005/8/layout/pyramid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9CF3B1-D4A9-47DE-B4FA-EA00AB338BA7}" type="doc">
      <dgm:prSet loTypeId="urn:microsoft.com/office/officeart/2005/8/layout/list1" loCatId="list" qsTypeId="urn:microsoft.com/office/officeart/2005/8/quickstyle/simple1#3" qsCatId="simple" csTypeId="urn:microsoft.com/office/officeart/2005/8/colors/accent1_2#3" csCatId="accent1" phldr="1"/>
      <dgm:spPr/>
      <dgm:t>
        <a:bodyPr/>
        <a:lstStyle/>
        <a:p>
          <a:endParaRPr lang="el-GR"/>
        </a:p>
      </dgm:t>
    </dgm:pt>
    <dgm:pt modelId="{F574FDEA-0D26-404D-AB03-F5D56180A7E0}">
      <dgm:prSet phldrT="[Κείμενο]" custT="1"/>
      <dgm:spPr/>
      <dgm:t>
        <a:bodyPr/>
        <a:lstStyle/>
        <a:p>
          <a:r>
            <a:rPr lang="el-GR" sz="2800" dirty="0" smtClean="0"/>
            <a:t>Α)Φροντίστε το συντομότερο δυνατό να βρεθείτε μόνοι μαζί του και να του μεταφέρετε όσα έχετε μάθει.</a:t>
          </a:r>
          <a:endParaRPr lang="el-GR" sz="2800" dirty="0"/>
        </a:p>
      </dgm:t>
    </dgm:pt>
    <dgm:pt modelId="{5A0773ED-F242-4095-B851-7D30ECF9A382}" type="parTrans" cxnId="{051238D7-B9F9-46DE-ADB4-C45B436559FB}">
      <dgm:prSet/>
      <dgm:spPr/>
      <dgm:t>
        <a:bodyPr/>
        <a:lstStyle/>
        <a:p>
          <a:endParaRPr lang="el-GR"/>
        </a:p>
      </dgm:t>
    </dgm:pt>
    <dgm:pt modelId="{F62E7789-C7D4-4164-97AE-56075137C470}" type="sibTrans" cxnId="{051238D7-B9F9-46DE-ADB4-C45B436559FB}">
      <dgm:prSet/>
      <dgm:spPr/>
      <dgm:t>
        <a:bodyPr/>
        <a:lstStyle/>
        <a:p>
          <a:endParaRPr lang="el-GR"/>
        </a:p>
      </dgm:t>
    </dgm:pt>
    <dgm:pt modelId="{026C4BBC-C73A-4FF0-ABDD-2B46BC8F4B71}">
      <dgm:prSet phldrT="[Κείμενο]" custT="1"/>
      <dgm:spPr/>
      <dgm:t>
        <a:bodyPr/>
        <a:lstStyle/>
        <a:p>
          <a:r>
            <a:rPr lang="el-GR" sz="2800" dirty="0" smtClean="0"/>
            <a:t>Β)Καθησυχάστε την αγωνία του παιδιού σας σχετικά με την νοημοσύνη του λέγοντάς του είναι πολύ έξυπνο.</a:t>
          </a:r>
          <a:endParaRPr lang="el-GR" sz="2800" dirty="0"/>
        </a:p>
      </dgm:t>
    </dgm:pt>
    <dgm:pt modelId="{B7F0147E-1B97-4FD5-B208-B14CD6896157}" type="parTrans" cxnId="{7BFEC5D4-D744-4C41-ADB5-0819B041A5F8}">
      <dgm:prSet/>
      <dgm:spPr/>
      <dgm:t>
        <a:bodyPr/>
        <a:lstStyle/>
        <a:p>
          <a:endParaRPr lang="el-GR"/>
        </a:p>
      </dgm:t>
    </dgm:pt>
    <dgm:pt modelId="{A48B144D-691D-4103-A283-FF4C4C80E95B}" type="sibTrans" cxnId="{7BFEC5D4-D744-4C41-ADB5-0819B041A5F8}">
      <dgm:prSet/>
      <dgm:spPr/>
      <dgm:t>
        <a:bodyPr/>
        <a:lstStyle/>
        <a:p>
          <a:endParaRPr lang="el-GR"/>
        </a:p>
      </dgm:t>
    </dgm:pt>
    <dgm:pt modelId="{AA90BEAF-8195-418C-86AA-9674CD22B459}">
      <dgm:prSet phldrT="[Κείμενο]" custT="1"/>
      <dgm:spPr/>
      <dgm:t>
        <a:bodyPr/>
        <a:lstStyle/>
        <a:p>
          <a:r>
            <a:rPr lang="el-GR" sz="2800" dirty="0" smtClean="0"/>
            <a:t>Γ)Απαντήστε στις ερωτήσεις του με ειλικρίνεια και ενθαρρύνετε να σας μιλήσει για τους φόβους και τα άλλα συναισθήματα.</a:t>
          </a:r>
          <a:endParaRPr lang="el-GR" sz="2800" dirty="0"/>
        </a:p>
      </dgm:t>
    </dgm:pt>
    <dgm:pt modelId="{3A012EDE-8875-4CA5-908E-C844AB86D9B7}" type="parTrans" cxnId="{6CC577D0-450C-466A-B9DB-CEF83CEE27C3}">
      <dgm:prSet/>
      <dgm:spPr/>
      <dgm:t>
        <a:bodyPr/>
        <a:lstStyle/>
        <a:p>
          <a:endParaRPr lang="el-GR"/>
        </a:p>
      </dgm:t>
    </dgm:pt>
    <dgm:pt modelId="{5E3C5F82-4326-44CE-AE69-D436C4F9369F}" type="sibTrans" cxnId="{6CC577D0-450C-466A-B9DB-CEF83CEE27C3}">
      <dgm:prSet/>
      <dgm:spPr/>
      <dgm:t>
        <a:bodyPr/>
        <a:lstStyle/>
        <a:p>
          <a:endParaRPr lang="el-GR"/>
        </a:p>
      </dgm:t>
    </dgm:pt>
    <dgm:pt modelId="{E2F48EFF-901A-431B-9AD5-FC64AB65B0E0}" type="pres">
      <dgm:prSet presAssocID="{829CF3B1-D4A9-47DE-B4FA-EA00AB338BA7}" presName="linear" presStyleCnt="0">
        <dgm:presLayoutVars>
          <dgm:dir/>
          <dgm:animLvl val="lvl"/>
          <dgm:resizeHandles val="exact"/>
        </dgm:presLayoutVars>
      </dgm:prSet>
      <dgm:spPr/>
      <dgm:t>
        <a:bodyPr/>
        <a:lstStyle/>
        <a:p>
          <a:endParaRPr lang="el-GR"/>
        </a:p>
      </dgm:t>
    </dgm:pt>
    <dgm:pt modelId="{D65CEEA4-8C6F-4665-9AF6-8A57AB799E7C}" type="pres">
      <dgm:prSet presAssocID="{F574FDEA-0D26-404D-AB03-F5D56180A7E0}" presName="parentLin" presStyleCnt="0"/>
      <dgm:spPr/>
    </dgm:pt>
    <dgm:pt modelId="{3CE6D35D-B267-4175-B3B9-875019CC158B}" type="pres">
      <dgm:prSet presAssocID="{F574FDEA-0D26-404D-AB03-F5D56180A7E0}" presName="parentLeftMargin" presStyleLbl="node1" presStyleIdx="0" presStyleCnt="3"/>
      <dgm:spPr/>
      <dgm:t>
        <a:bodyPr/>
        <a:lstStyle/>
        <a:p>
          <a:endParaRPr lang="el-GR"/>
        </a:p>
      </dgm:t>
    </dgm:pt>
    <dgm:pt modelId="{DF265BEF-1290-45D9-95F4-AE0E5A55B135}" type="pres">
      <dgm:prSet presAssocID="{F574FDEA-0D26-404D-AB03-F5D56180A7E0}" presName="parentText" presStyleLbl="node1" presStyleIdx="0" presStyleCnt="3" custScaleX="142857" custScaleY="269316">
        <dgm:presLayoutVars>
          <dgm:chMax val="0"/>
          <dgm:bulletEnabled val="1"/>
        </dgm:presLayoutVars>
      </dgm:prSet>
      <dgm:spPr/>
      <dgm:t>
        <a:bodyPr/>
        <a:lstStyle/>
        <a:p>
          <a:endParaRPr lang="el-GR"/>
        </a:p>
      </dgm:t>
    </dgm:pt>
    <dgm:pt modelId="{0A95B97B-0F60-427E-8EBA-FDBF01D506B8}" type="pres">
      <dgm:prSet presAssocID="{F574FDEA-0D26-404D-AB03-F5D56180A7E0}" presName="negativeSpace" presStyleCnt="0"/>
      <dgm:spPr/>
    </dgm:pt>
    <dgm:pt modelId="{3C898148-9E8D-497E-B562-26B7916A0BD7}" type="pres">
      <dgm:prSet presAssocID="{F574FDEA-0D26-404D-AB03-F5D56180A7E0}" presName="childText" presStyleLbl="conFgAcc1" presStyleIdx="0" presStyleCnt="3">
        <dgm:presLayoutVars>
          <dgm:bulletEnabled val="1"/>
        </dgm:presLayoutVars>
      </dgm:prSet>
      <dgm:spPr/>
    </dgm:pt>
    <dgm:pt modelId="{A4BCDA99-23CC-4BE4-A750-29A6FCF1079C}" type="pres">
      <dgm:prSet presAssocID="{F62E7789-C7D4-4164-97AE-56075137C470}" presName="spaceBetweenRectangles" presStyleCnt="0"/>
      <dgm:spPr/>
    </dgm:pt>
    <dgm:pt modelId="{162EB9EE-BE6A-4CEB-A0F0-30F2911A7448}" type="pres">
      <dgm:prSet presAssocID="{026C4BBC-C73A-4FF0-ABDD-2B46BC8F4B71}" presName="parentLin" presStyleCnt="0"/>
      <dgm:spPr/>
    </dgm:pt>
    <dgm:pt modelId="{D8D8697D-234D-44A3-944C-3917F2FB1900}" type="pres">
      <dgm:prSet presAssocID="{026C4BBC-C73A-4FF0-ABDD-2B46BC8F4B71}" presName="parentLeftMargin" presStyleLbl="node1" presStyleIdx="0" presStyleCnt="3"/>
      <dgm:spPr/>
      <dgm:t>
        <a:bodyPr/>
        <a:lstStyle/>
        <a:p>
          <a:endParaRPr lang="el-GR"/>
        </a:p>
      </dgm:t>
    </dgm:pt>
    <dgm:pt modelId="{D4A0F3B9-4898-4812-AFF0-E978B9D91AA4}" type="pres">
      <dgm:prSet presAssocID="{026C4BBC-C73A-4FF0-ABDD-2B46BC8F4B71}" presName="parentText" presStyleLbl="node1" presStyleIdx="1" presStyleCnt="3" custScaleX="150037" custScaleY="228717">
        <dgm:presLayoutVars>
          <dgm:chMax val="0"/>
          <dgm:bulletEnabled val="1"/>
        </dgm:presLayoutVars>
      </dgm:prSet>
      <dgm:spPr/>
      <dgm:t>
        <a:bodyPr/>
        <a:lstStyle/>
        <a:p>
          <a:endParaRPr lang="el-GR"/>
        </a:p>
      </dgm:t>
    </dgm:pt>
    <dgm:pt modelId="{44CCEE1A-8FB4-4B02-9837-5FF5736C9C82}" type="pres">
      <dgm:prSet presAssocID="{026C4BBC-C73A-4FF0-ABDD-2B46BC8F4B71}" presName="negativeSpace" presStyleCnt="0"/>
      <dgm:spPr/>
    </dgm:pt>
    <dgm:pt modelId="{9923FA66-1F59-4716-B081-7A3EAAE08E1A}" type="pres">
      <dgm:prSet presAssocID="{026C4BBC-C73A-4FF0-ABDD-2B46BC8F4B71}" presName="childText" presStyleLbl="conFgAcc1" presStyleIdx="1" presStyleCnt="3">
        <dgm:presLayoutVars>
          <dgm:bulletEnabled val="1"/>
        </dgm:presLayoutVars>
      </dgm:prSet>
      <dgm:spPr/>
    </dgm:pt>
    <dgm:pt modelId="{9F2528BA-39C1-4BD0-813F-D074D20FD116}" type="pres">
      <dgm:prSet presAssocID="{A48B144D-691D-4103-A283-FF4C4C80E95B}" presName="spaceBetweenRectangles" presStyleCnt="0"/>
      <dgm:spPr/>
    </dgm:pt>
    <dgm:pt modelId="{D74B55DF-C8FD-4020-9C57-C0CE71787E38}" type="pres">
      <dgm:prSet presAssocID="{AA90BEAF-8195-418C-86AA-9674CD22B459}" presName="parentLin" presStyleCnt="0"/>
      <dgm:spPr/>
    </dgm:pt>
    <dgm:pt modelId="{2F835FE5-AAD5-4BD7-A7EC-0363596E17FF}" type="pres">
      <dgm:prSet presAssocID="{AA90BEAF-8195-418C-86AA-9674CD22B459}" presName="parentLeftMargin" presStyleLbl="node1" presStyleIdx="1" presStyleCnt="3"/>
      <dgm:spPr/>
      <dgm:t>
        <a:bodyPr/>
        <a:lstStyle/>
        <a:p>
          <a:endParaRPr lang="el-GR"/>
        </a:p>
      </dgm:t>
    </dgm:pt>
    <dgm:pt modelId="{EA974E23-B503-4C94-BA8D-A1FBB2367488}" type="pres">
      <dgm:prSet presAssocID="{AA90BEAF-8195-418C-86AA-9674CD22B459}" presName="parentText" presStyleLbl="node1" presStyleIdx="2" presStyleCnt="3" custScaleX="142857" custScaleY="315609">
        <dgm:presLayoutVars>
          <dgm:chMax val="0"/>
          <dgm:bulletEnabled val="1"/>
        </dgm:presLayoutVars>
      </dgm:prSet>
      <dgm:spPr/>
      <dgm:t>
        <a:bodyPr/>
        <a:lstStyle/>
        <a:p>
          <a:endParaRPr lang="el-GR"/>
        </a:p>
      </dgm:t>
    </dgm:pt>
    <dgm:pt modelId="{AF58E341-4D0A-4E95-BFA3-304AD48B6700}" type="pres">
      <dgm:prSet presAssocID="{AA90BEAF-8195-418C-86AA-9674CD22B459}" presName="negativeSpace" presStyleCnt="0"/>
      <dgm:spPr/>
    </dgm:pt>
    <dgm:pt modelId="{00B79084-EA1C-402B-9D74-41A1C2EAD815}" type="pres">
      <dgm:prSet presAssocID="{AA90BEAF-8195-418C-86AA-9674CD22B459}" presName="childText" presStyleLbl="conFgAcc1" presStyleIdx="2" presStyleCnt="3">
        <dgm:presLayoutVars>
          <dgm:bulletEnabled val="1"/>
        </dgm:presLayoutVars>
      </dgm:prSet>
      <dgm:spPr/>
    </dgm:pt>
  </dgm:ptLst>
  <dgm:cxnLst>
    <dgm:cxn modelId="{71C851C4-C43F-4547-9E1F-2124DD08550D}" type="presOf" srcId="{829CF3B1-D4A9-47DE-B4FA-EA00AB338BA7}" destId="{E2F48EFF-901A-431B-9AD5-FC64AB65B0E0}" srcOrd="0" destOrd="0" presId="urn:microsoft.com/office/officeart/2005/8/layout/list1"/>
    <dgm:cxn modelId="{2593BA88-AD66-40ED-8A04-CBC4E380BCBE}" type="presOf" srcId="{AA90BEAF-8195-418C-86AA-9674CD22B459}" destId="{2F835FE5-AAD5-4BD7-A7EC-0363596E17FF}" srcOrd="0" destOrd="0" presId="urn:microsoft.com/office/officeart/2005/8/layout/list1"/>
    <dgm:cxn modelId="{691AA505-C5A6-436E-80D9-FB8F36A5BEC0}" type="presOf" srcId="{026C4BBC-C73A-4FF0-ABDD-2B46BC8F4B71}" destId="{D4A0F3B9-4898-4812-AFF0-E978B9D91AA4}" srcOrd="1" destOrd="0" presId="urn:microsoft.com/office/officeart/2005/8/layout/list1"/>
    <dgm:cxn modelId="{1C869F1A-1824-4C3A-990D-2945C368BF6C}" type="presOf" srcId="{F574FDEA-0D26-404D-AB03-F5D56180A7E0}" destId="{3CE6D35D-B267-4175-B3B9-875019CC158B}" srcOrd="0" destOrd="0" presId="urn:microsoft.com/office/officeart/2005/8/layout/list1"/>
    <dgm:cxn modelId="{6CC577D0-450C-466A-B9DB-CEF83CEE27C3}" srcId="{829CF3B1-D4A9-47DE-B4FA-EA00AB338BA7}" destId="{AA90BEAF-8195-418C-86AA-9674CD22B459}" srcOrd="2" destOrd="0" parTransId="{3A012EDE-8875-4CA5-908E-C844AB86D9B7}" sibTransId="{5E3C5F82-4326-44CE-AE69-D436C4F9369F}"/>
    <dgm:cxn modelId="{051238D7-B9F9-46DE-ADB4-C45B436559FB}" srcId="{829CF3B1-D4A9-47DE-B4FA-EA00AB338BA7}" destId="{F574FDEA-0D26-404D-AB03-F5D56180A7E0}" srcOrd="0" destOrd="0" parTransId="{5A0773ED-F242-4095-B851-7D30ECF9A382}" sibTransId="{F62E7789-C7D4-4164-97AE-56075137C470}"/>
    <dgm:cxn modelId="{978922EC-7E23-42DF-8D20-C8DAB9748E34}" type="presOf" srcId="{AA90BEAF-8195-418C-86AA-9674CD22B459}" destId="{EA974E23-B503-4C94-BA8D-A1FBB2367488}" srcOrd="1" destOrd="0" presId="urn:microsoft.com/office/officeart/2005/8/layout/list1"/>
    <dgm:cxn modelId="{7BFEC5D4-D744-4C41-ADB5-0819B041A5F8}" srcId="{829CF3B1-D4A9-47DE-B4FA-EA00AB338BA7}" destId="{026C4BBC-C73A-4FF0-ABDD-2B46BC8F4B71}" srcOrd="1" destOrd="0" parTransId="{B7F0147E-1B97-4FD5-B208-B14CD6896157}" sibTransId="{A48B144D-691D-4103-A283-FF4C4C80E95B}"/>
    <dgm:cxn modelId="{390EABFE-58AF-49D3-9CA2-EBCC3BB750EF}" type="presOf" srcId="{F574FDEA-0D26-404D-AB03-F5D56180A7E0}" destId="{DF265BEF-1290-45D9-95F4-AE0E5A55B135}" srcOrd="1" destOrd="0" presId="urn:microsoft.com/office/officeart/2005/8/layout/list1"/>
    <dgm:cxn modelId="{943BD30E-A23A-4B37-B75D-943E3B23C5F4}" type="presOf" srcId="{026C4BBC-C73A-4FF0-ABDD-2B46BC8F4B71}" destId="{D8D8697D-234D-44A3-944C-3917F2FB1900}" srcOrd="0" destOrd="0" presId="urn:microsoft.com/office/officeart/2005/8/layout/list1"/>
    <dgm:cxn modelId="{AAF39FF3-5F00-47A9-8682-D447F6BC443F}" type="presParOf" srcId="{E2F48EFF-901A-431B-9AD5-FC64AB65B0E0}" destId="{D65CEEA4-8C6F-4665-9AF6-8A57AB799E7C}" srcOrd="0" destOrd="0" presId="urn:microsoft.com/office/officeart/2005/8/layout/list1"/>
    <dgm:cxn modelId="{27B0754E-ECD4-4F54-98B9-6A1B0C4E693C}" type="presParOf" srcId="{D65CEEA4-8C6F-4665-9AF6-8A57AB799E7C}" destId="{3CE6D35D-B267-4175-B3B9-875019CC158B}" srcOrd="0" destOrd="0" presId="urn:microsoft.com/office/officeart/2005/8/layout/list1"/>
    <dgm:cxn modelId="{36475519-B92D-46A8-977D-D2010EA5CEEF}" type="presParOf" srcId="{D65CEEA4-8C6F-4665-9AF6-8A57AB799E7C}" destId="{DF265BEF-1290-45D9-95F4-AE0E5A55B135}" srcOrd="1" destOrd="0" presId="urn:microsoft.com/office/officeart/2005/8/layout/list1"/>
    <dgm:cxn modelId="{0562280C-2DA8-4F12-8191-C1960E1642AA}" type="presParOf" srcId="{E2F48EFF-901A-431B-9AD5-FC64AB65B0E0}" destId="{0A95B97B-0F60-427E-8EBA-FDBF01D506B8}" srcOrd="1" destOrd="0" presId="urn:microsoft.com/office/officeart/2005/8/layout/list1"/>
    <dgm:cxn modelId="{4E472693-2556-48B1-933A-D6E2C9203A8A}" type="presParOf" srcId="{E2F48EFF-901A-431B-9AD5-FC64AB65B0E0}" destId="{3C898148-9E8D-497E-B562-26B7916A0BD7}" srcOrd="2" destOrd="0" presId="urn:microsoft.com/office/officeart/2005/8/layout/list1"/>
    <dgm:cxn modelId="{2B76F12E-E9A3-4EE1-AD3A-B1332796C69D}" type="presParOf" srcId="{E2F48EFF-901A-431B-9AD5-FC64AB65B0E0}" destId="{A4BCDA99-23CC-4BE4-A750-29A6FCF1079C}" srcOrd="3" destOrd="0" presId="urn:microsoft.com/office/officeart/2005/8/layout/list1"/>
    <dgm:cxn modelId="{A6299AF2-2F68-48B8-A885-8EF44023B446}" type="presParOf" srcId="{E2F48EFF-901A-431B-9AD5-FC64AB65B0E0}" destId="{162EB9EE-BE6A-4CEB-A0F0-30F2911A7448}" srcOrd="4" destOrd="0" presId="urn:microsoft.com/office/officeart/2005/8/layout/list1"/>
    <dgm:cxn modelId="{77BC8E32-D8A4-4875-9F06-53225E065B2D}" type="presParOf" srcId="{162EB9EE-BE6A-4CEB-A0F0-30F2911A7448}" destId="{D8D8697D-234D-44A3-944C-3917F2FB1900}" srcOrd="0" destOrd="0" presId="urn:microsoft.com/office/officeart/2005/8/layout/list1"/>
    <dgm:cxn modelId="{A9F8D2BA-CAD9-46A5-A29F-0D7AE49BA212}" type="presParOf" srcId="{162EB9EE-BE6A-4CEB-A0F0-30F2911A7448}" destId="{D4A0F3B9-4898-4812-AFF0-E978B9D91AA4}" srcOrd="1" destOrd="0" presId="urn:microsoft.com/office/officeart/2005/8/layout/list1"/>
    <dgm:cxn modelId="{1ACA7871-5409-4036-BB62-7AEC82E6AD32}" type="presParOf" srcId="{E2F48EFF-901A-431B-9AD5-FC64AB65B0E0}" destId="{44CCEE1A-8FB4-4B02-9837-5FF5736C9C82}" srcOrd="5" destOrd="0" presId="urn:microsoft.com/office/officeart/2005/8/layout/list1"/>
    <dgm:cxn modelId="{148CDCC7-96F1-4F96-A454-70614E13AABE}" type="presParOf" srcId="{E2F48EFF-901A-431B-9AD5-FC64AB65B0E0}" destId="{9923FA66-1F59-4716-B081-7A3EAAE08E1A}" srcOrd="6" destOrd="0" presId="urn:microsoft.com/office/officeart/2005/8/layout/list1"/>
    <dgm:cxn modelId="{7C4A1B5D-7940-4E62-B85D-DB85FCAE056E}" type="presParOf" srcId="{E2F48EFF-901A-431B-9AD5-FC64AB65B0E0}" destId="{9F2528BA-39C1-4BD0-813F-D074D20FD116}" srcOrd="7" destOrd="0" presId="urn:microsoft.com/office/officeart/2005/8/layout/list1"/>
    <dgm:cxn modelId="{A1826FF9-36DD-4630-9351-6B1222EE6FCA}" type="presParOf" srcId="{E2F48EFF-901A-431B-9AD5-FC64AB65B0E0}" destId="{D74B55DF-C8FD-4020-9C57-C0CE71787E38}" srcOrd="8" destOrd="0" presId="urn:microsoft.com/office/officeart/2005/8/layout/list1"/>
    <dgm:cxn modelId="{4CCF0966-98B0-4D33-B8FD-B096C5377A26}" type="presParOf" srcId="{D74B55DF-C8FD-4020-9C57-C0CE71787E38}" destId="{2F835FE5-AAD5-4BD7-A7EC-0363596E17FF}" srcOrd="0" destOrd="0" presId="urn:microsoft.com/office/officeart/2005/8/layout/list1"/>
    <dgm:cxn modelId="{4D966C50-807E-4967-8946-7E12100E7EFB}" type="presParOf" srcId="{D74B55DF-C8FD-4020-9C57-C0CE71787E38}" destId="{EA974E23-B503-4C94-BA8D-A1FBB2367488}" srcOrd="1" destOrd="0" presId="urn:microsoft.com/office/officeart/2005/8/layout/list1"/>
    <dgm:cxn modelId="{8691A9A0-3AB9-4B73-8ABF-5FBE49B19184}" type="presParOf" srcId="{E2F48EFF-901A-431B-9AD5-FC64AB65B0E0}" destId="{AF58E341-4D0A-4E95-BFA3-304AD48B6700}" srcOrd="9" destOrd="0" presId="urn:microsoft.com/office/officeart/2005/8/layout/list1"/>
    <dgm:cxn modelId="{55F673B7-00B7-4632-9810-65F8369705BC}" type="presParOf" srcId="{E2F48EFF-901A-431B-9AD5-FC64AB65B0E0}" destId="{00B79084-EA1C-402B-9D74-41A1C2EAD815}"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EF943D7-D173-42A0-979F-6A534D13B0CC}" type="doc">
      <dgm:prSet loTypeId="urn:microsoft.com/office/officeart/2005/8/layout/matrix1" loCatId="matrix" qsTypeId="urn:microsoft.com/office/officeart/2005/8/quickstyle/simple1#4" qsCatId="simple" csTypeId="urn:microsoft.com/office/officeart/2005/8/colors/accent1_2#4" csCatId="accent1" phldr="1"/>
      <dgm:spPr/>
      <dgm:t>
        <a:bodyPr/>
        <a:lstStyle/>
        <a:p>
          <a:endParaRPr lang="el-GR"/>
        </a:p>
      </dgm:t>
    </dgm:pt>
    <dgm:pt modelId="{D013CB78-F4EF-4110-BB92-7867D6246459}">
      <dgm:prSet phldrT="[Κείμενο]" phldr="1"/>
      <dgm:spPr/>
      <dgm:t>
        <a:bodyPr/>
        <a:lstStyle/>
        <a:p>
          <a:endParaRPr lang="el-GR" dirty="0"/>
        </a:p>
      </dgm:t>
    </dgm:pt>
    <dgm:pt modelId="{F4EFDE2A-E59A-4C4B-9A32-1F27556E1C50}" type="parTrans" cxnId="{9172E352-C883-4079-90FF-34B5ED31AEA8}">
      <dgm:prSet/>
      <dgm:spPr/>
      <dgm:t>
        <a:bodyPr/>
        <a:lstStyle/>
        <a:p>
          <a:endParaRPr lang="el-GR"/>
        </a:p>
      </dgm:t>
    </dgm:pt>
    <dgm:pt modelId="{53FC8404-FA3A-48ED-90E0-5C2898873A67}" type="sibTrans" cxnId="{9172E352-C883-4079-90FF-34B5ED31AEA8}">
      <dgm:prSet/>
      <dgm:spPr/>
      <dgm:t>
        <a:bodyPr/>
        <a:lstStyle/>
        <a:p>
          <a:endParaRPr lang="el-GR"/>
        </a:p>
      </dgm:t>
    </dgm:pt>
    <dgm:pt modelId="{37CE3D25-B7B9-42A8-8E79-4CB70F36EA65}">
      <dgm:prSet phldrT="[Κείμενο]" custT="1"/>
      <dgm:spPr/>
      <dgm:t>
        <a:bodyPr/>
        <a:lstStyle/>
        <a:p>
          <a:pPr algn="just"/>
          <a:r>
            <a:rPr lang="el-GR" sz="2800" dirty="0" smtClean="0"/>
            <a:t>1.Μια φορά την εβδομάδα να κάθεστε μαζί και να συζητάτε αναλυτικά την οικογενειακή ζωή σας</a:t>
          </a:r>
          <a:endParaRPr lang="el-GR" sz="2800" dirty="0"/>
        </a:p>
      </dgm:t>
    </dgm:pt>
    <dgm:pt modelId="{794C834E-D5CA-44EE-9216-0F2DA93B5373}" type="parTrans" cxnId="{4A74C7BE-D04D-48E7-AA42-E64FBFBDBEC4}">
      <dgm:prSet/>
      <dgm:spPr/>
      <dgm:t>
        <a:bodyPr/>
        <a:lstStyle/>
        <a:p>
          <a:endParaRPr lang="el-GR"/>
        </a:p>
      </dgm:t>
    </dgm:pt>
    <dgm:pt modelId="{4563336D-F032-46AE-8600-0BB1635D0836}" type="sibTrans" cxnId="{4A74C7BE-D04D-48E7-AA42-E64FBFBDBEC4}">
      <dgm:prSet/>
      <dgm:spPr/>
      <dgm:t>
        <a:bodyPr/>
        <a:lstStyle/>
        <a:p>
          <a:endParaRPr lang="el-GR"/>
        </a:p>
      </dgm:t>
    </dgm:pt>
    <dgm:pt modelId="{0A3F9A8F-AA6B-4BF9-85CD-71E98422CA66}">
      <dgm:prSet phldrT="[Κείμενο]" custT="1"/>
      <dgm:spPr/>
      <dgm:t>
        <a:bodyPr/>
        <a:lstStyle/>
        <a:p>
          <a:pPr algn="just"/>
          <a:r>
            <a:rPr lang="el-GR" sz="2800" dirty="0" smtClean="0"/>
            <a:t>2.Να προσέχετε τη γλώσσα του σώματος και τις υπόλοιπες μη λεκτικές ενδείξεις.</a:t>
          </a:r>
          <a:endParaRPr lang="el-GR" sz="2800" dirty="0"/>
        </a:p>
      </dgm:t>
    </dgm:pt>
    <dgm:pt modelId="{2E4AA3B0-B6E0-4875-AC07-029368708AE0}" type="parTrans" cxnId="{48FFC848-6A4D-4051-8A31-733B23D9ED92}">
      <dgm:prSet/>
      <dgm:spPr/>
      <dgm:t>
        <a:bodyPr/>
        <a:lstStyle/>
        <a:p>
          <a:endParaRPr lang="el-GR"/>
        </a:p>
      </dgm:t>
    </dgm:pt>
    <dgm:pt modelId="{2CFF770A-271B-454F-A113-AACF10DD0E05}" type="sibTrans" cxnId="{48FFC848-6A4D-4051-8A31-733B23D9ED92}">
      <dgm:prSet/>
      <dgm:spPr/>
      <dgm:t>
        <a:bodyPr/>
        <a:lstStyle/>
        <a:p>
          <a:endParaRPr lang="el-GR"/>
        </a:p>
      </dgm:t>
    </dgm:pt>
    <dgm:pt modelId="{73078974-7BA7-47A9-B664-8D29D5501A35}">
      <dgm:prSet phldrT="[Κείμενο]" custT="1"/>
      <dgm:spPr/>
      <dgm:t>
        <a:bodyPr/>
        <a:lstStyle/>
        <a:p>
          <a:pPr algn="just"/>
          <a:r>
            <a:rPr lang="el-GR" sz="2800" dirty="0" smtClean="0"/>
            <a:t>3.Φροντίστε οι συζητήσεις σας να μη γίνονται όταν βιάζεστε ή είστε κουρασμένοι.</a:t>
          </a:r>
          <a:endParaRPr lang="el-GR" sz="2800" dirty="0"/>
        </a:p>
      </dgm:t>
    </dgm:pt>
    <dgm:pt modelId="{0D731C9F-ACDB-4D7B-BC6D-64B842086687}" type="parTrans" cxnId="{04B943DC-432A-4361-94C9-E5B30810111D}">
      <dgm:prSet/>
      <dgm:spPr/>
      <dgm:t>
        <a:bodyPr/>
        <a:lstStyle/>
        <a:p>
          <a:endParaRPr lang="el-GR"/>
        </a:p>
      </dgm:t>
    </dgm:pt>
    <dgm:pt modelId="{75E030FC-58E0-454A-B535-1E8166C64F68}" type="sibTrans" cxnId="{04B943DC-432A-4361-94C9-E5B30810111D}">
      <dgm:prSet/>
      <dgm:spPr/>
      <dgm:t>
        <a:bodyPr/>
        <a:lstStyle/>
        <a:p>
          <a:endParaRPr lang="el-GR"/>
        </a:p>
      </dgm:t>
    </dgm:pt>
    <dgm:pt modelId="{B7006B8F-7E82-40D8-8E1B-8E9E6378F409}">
      <dgm:prSet phldrT="[Κείμενο]" custT="1"/>
      <dgm:spPr/>
      <dgm:t>
        <a:bodyPr/>
        <a:lstStyle/>
        <a:p>
          <a:pPr algn="just"/>
          <a:r>
            <a:rPr lang="el-GR" sz="2800" dirty="0" smtClean="0"/>
            <a:t>4.Κατά τη διάρκεια της συζήτησης , προσπαθήστε να μην κατακρίνετε το </a:t>
          </a:r>
          <a:r>
            <a:rPr lang="el-GR" sz="2800" dirty="0" err="1" smtClean="0"/>
            <a:t>συντρο</a:t>
          </a:r>
          <a:r>
            <a:rPr lang="el-GR" sz="2800" dirty="0" smtClean="0"/>
            <a:t> σας.</a:t>
          </a:r>
          <a:endParaRPr lang="el-GR" sz="2800" dirty="0"/>
        </a:p>
      </dgm:t>
    </dgm:pt>
    <dgm:pt modelId="{EA18C293-F899-4BBF-B37B-F79FF87AA027}" type="parTrans" cxnId="{BC4FC659-AA0D-4772-B896-C7C0872F6D9C}">
      <dgm:prSet/>
      <dgm:spPr/>
      <dgm:t>
        <a:bodyPr/>
        <a:lstStyle/>
        <a:p>
          <a:endParaRPr lang="el-GR"/>
        </a:p>
      </dgm:t>
    </dgm:pt>
    <dgm:pt modelId="{E56FDD72-9E23-496A-826E-042A4DC11B12}" type="sibTrans" cxnId="{BC4FC659-AA0D-4772-B896-C7C0872F6D9C}">
      <dgm:prSet/>
      <dgm:spPr/>
      <dgm:t>
        <a:bodyPr/>
        <a:lstStyle/>
        <a:p>
          <a:endParaRPr lang="el-GR"/>
        </a:p>
      </dgm:t>
    </dgm:pt>
    <dgm:pt modelId="{D3A1DD83-385B-4BEB-8253-6C00CE388F34}" type="pres">
      <dgm:prSet presAssocID="{5EF943D7-D173-42A0-979F-6A534D13B0CC}" presName="diagram" presStyleCnt="0">
        <dgm:presLayoutVars>
          <dgm:chMax val="1"/>
          <dgm:dir/>
          <dgm:animLvl val="ctr"/>
          <dgm:resizeHandles val="exact"/>
        </dgm:presLayoutVars>
      </dgm:prSet>
      <dgm:spPr/>
      <dgm:t>
        <a:bodyPr/>
        <a:lstStyle/>
        <a:p>
          <a:endParaRPr lang="el-GR"/>
        </a:p>
      </dgm:t>
    </dgm:pt>
    <dgm:pt modelId="{C993077B-50F2-4F56-B6D9-A546A662475A}" type="pres">
      <dgm:prSet presAssocID="{5EF943D7-D173-42A0-979F-6A534D13B0CC}" presName="matrix" presStyleCnt="0"/>
      <dgm:spPr/>
    </dgm:pt>
    <dgm:pt modelId="{D86B35D0-F40C-40C4-856C-091B05B1E571}" type="pres">
      <dgm:prSet presAssocID="{5EF943D7-D173-42A0-979F-6A534D13B0CC}" presName="tile1" presStyleLbl="node1" presStyleIdx="0" presStyleCnt="4"/>
      <dgm:spPr/>
      <dgm:t>
        <a:bodyPr/>
        <a:lstStyle/>
        <a:p>
          <a:endParaRPr lang="el-GR"/>
        </a:p>
      </dgm:t>
    </dgm:pt>
    <dgm:pt modelId="{AF374F2D-AD06-4C25-ACEC-34337B192ED8}" type="pres">
      <dgm:prSet presAssocID="{5EF943D7-D173-42A0-979F-6A534D13B0CC}" presName="tile1text" presStyleLbl="node1" presStyleIdx="0" presStyleCnt="4">
        <dgm:presLayoutVars>
          <dgm:chMax val="0"/>
          <dgm:chPref val="0"/>
          <dgm:bulletEnabled val="1"/>
        </dgm:presLayoutVars>
      </dgm:prSet>
      <dgm:spPr/>
      <dgm:t>
        <a:bodyPr/>
        <a:lstStyle/>
        <a:p>
          <a:endParaRPr lang="el-GR"/>
        </a:p>
      </dgm:t>
    </dgm:pt>
    <dgm:pt modelId="{30C5D73B-26B1-46FF-B7CF-64452B970DA1}" type="pres">
      <dgm:prSet presAssocID="{5EF943D7-D173-42A0-979F-6A534D13B0CC}" presName="tile2" presStyleLbl="node1" presStyleIdx="1" presStyleCnt="4"/>
      <dgm:spPr/>
      <dgm:t>
        <a:bodyPr/>
        <a:lstStyle/>
        <a:p>
          <a:endParaRPr lang="el-GR"/>
        </a:p>
      </dgm:t>
    </dgm:pt>
    <dgm:pt modelId="{C41C1A09-310D-455B-91DA-15F41942647A}" type="pres">
      <dgm:prSet presAssocID="{5EF943D7-D173-42A0-979F-6A534D13B0CC}" presName="tile2text" presStyleLbl="node1" presStyleIdx="1" presStyleCnt="4">
        <dgm:presLayoutVars>
          <dgm:chMax val="0"/>
          <dgm:chPref val="0"/>
          <dgm:bulletEnabled val="1"/>
        </dgm:presLayoutVars>
      </dgm:prSet>
      <dgm:spPr/>
      <dgm:t>
        <a:bodyPr/>
        <a:lstStyle/>
        <a:p>
          <a:endParaRPr lang="el-GR"/>
        </a:p>
      </dgm:t>
    </dgm:pt>
    <dgm:pt modelId="{BF6FBEE1-7B2D-49AF-A83C-AD67EBE5E91F}" type="pres">
      <dgm:prSet presAssocID="{5EF943D7-D173-42A0-979F-6A534D13B0CC}" presName="tile3" presStyleLbl="node1" presStyleIdx="2" presStyleCnt="4"/>
      <dgm:spPr/>
      <dgm:t>
        <a:bodyPr/>
        <a:lstStyle/>
        <a:p>
          <a:endParaRPr lang="el-GR"/>
        </a:p>
      </dgm:t>
    </dgm:pt>
    <dgm:pt modelId="{ED56BDED-C272-4046-9667-432D8BA28852}" type="pres">
      <dgm:prSet presAssocID="{5EF943D7-D173-42A0-979F-6A534D13B0CC}" presName="tile3text" presStyleLbl="node1" presStyleIdx="2" presStyleCnt="4">
        <dgm:presLayoutVars>
          <dgm:chMax val="0"/>
          <dgm:chPref val="0"/>
          <dgm:bulletEnabled val="1"/>
        </dgm:presLayoutVars>
      </dgm:prSet>
      <dgm:spPr/>
      <dgm:t>
        <a:bodyPr/>
        <a:lstStyle/>
        <a:p>
          <a:endParaRPr lang="el-GR"/>
        </a:p>
      </dgm:t>
    </dgm:pt>
    <dgm:pt modelId="{8D3A58BA-5BC1-460F-97C4-E3459DAEA9E7}" type="pres">
      <dgm:prSet presAssocID="{5EF943D7-D173-42A0-979F-6A534D13B0CC}" presName="tile4" presStyleLbl="node1" presStyleIdx="3" presStyleCnt="4"/>
      <dgm:spPr/>
      <dgm:t>
        <a:bodyPr/>
        <a:lstStyle/>
        <a:p>
          <a:endParaRPr lang="el-GR"/>
        </a:p>
      </dgm:t>
    </dgm:pt>
    <dgm:pt modelId="{0C6F4B03-C678-4C9E-B596-2C5D49788B92}" type="pres">
      <dgm:prSet presAssocID="{5EF943D7-D173-42A0-979F-6A534D13B0CC}" presName="tile4text" presStyleLbl="node1" presStyleIdx="3" presStyleCnt="4">
        <dgm:presLayoutVars>
          <dgm:chMax val="0"/>
          <dgm:chPref val="0"/>
          <dgm:bulletEnabled val="1"/>
        </dgm:presLayoutVars>
      </dgm:prSet>
      <dgm:spPr/>
      <dgm:t>
        <a:bodyPr/>
        <a:lstStyle/>
        <a:p>
          <a:endParaRPr lang="el-GR"/>
        </a:p>
      </dgm:t>
    </dgm:pt>
    <dgm:pt modelId="{B2A38D71-48E5-46B9-9A5E-AA34883DBF15}" type="pres">
      <dgm:prSet presAssocID="{5EF943D7-D173-42A0-979F-6A534D13B0CC}" presName="centerTile" presStyleLbl="fgShp" presStyleIdx="0" presStyleCnt="1" custFlipVert="0" custFlipHor="1" custScaleX="1852" custScaleY="18619">
        <dgm:presLayoutVars>
          <dgm:chMax val="0"/>
          <dgm:chPref val="0"/>
        </dgm:presLayoutVars>
      </dgm:prSet>
      <dgm:spPr/>
      <dgm:t>
        <a:bodyPr/>
        <a:lstStyle/>
        <a:p>
          <a:endParaRPr lang="el-GR"/>
        </a:p>
      </dgm:t>
    </dgm:pt>
  </dgm:ptLst>
  <dgm:cxnLst>
    <dgm:cxn modelId="{9172E352-C883-4079-90FF-34B5ED31AEA8}" srcId="{5EF943D7-D173-42A0-979F-6A534D13B0CC}" destId="{D013CB78-F4EF-4110-BB92-7867D6246459}" srcOrd="0" destOrd="0" parTransId="{F4EFDE2A-E59A-4C4B-9A32-1F27556E1C50}" sibTransId="{53FC8404-FA3A-48ED-90E0-5C2898873A67}"/>
    <dgm:cxn modelId="{29036B42-1259-4C8E-84A8-D5BCF6A6D7F5}" type="presOf" srcId="{D013CB78-F4EF-4110-BB92-7867D6246459}" destId="{B2A38D71-48E5-46B9-9A5E-AA34883DBF15}" srcOrd="0" destOrd="0" presId="urn:microsoft.com/office/officeart/2005/8/layout/matrix1"/>
    <dgm:cxn modelId="{5B545D7E-C6F1-4957-A399-890CA01FADF8}" type="presOf" srcId="{B7006B8F-7E82-40D8-8E1B-8E9E6378F409}" destId="{8D3A58BA-5BC1-460F-97C4-E3459DAEA9E7}" srcOrd="0" destOrd="0" presId="urn:microsoft.com/office/officeart/2005/8/layout/matrix1"/>
    <dgm:cxn modelId="{BC4FC659-AA0D-4772-B896-C7C0872F6D9C}" srcId="{D013CB78-F4EF-4110-BB92-7867D6246459}" destId="{B7006B8F-7E82-40D8-8E1B-8E9E6378F409}" srcOrd="3" destOrd="0" parTransId="{EA18C293-F899-4BBF-B37B-F79FF87AA027}" sibTransId="{E56FDD72-9E23-496A-826E-042A4DC11B12}"/>
    <dgm:cxn modelId="{2A231E94-2F18-47A1-B47E-8DC3CD972857}" type="presOf" srcId="{5EF943D7-D173-42A0-979F-6A534D13B0CC}" destId="{D3A1DD83-385B-4BEB-8253-6C00CE388F34}" srcOrd="0" destOrd="0" presId="urn:microsoft.com/office/officeart/2005/8/layout/matrix1"/>
    <dgm:cxn modelId="{04B943DC-432A-4361-94C9-E5B30810111D}" srcId="{D013CB78-F4EF-4110-BB92-7867D6246459}" destId="{73078974-7BA7-47A9-B664-8D29D5501A35}" srcOrd="2" destOrd="0" parTransId="{0D731C9F-ACDB-4D7B-BC6D-64B842086687}" sibTransId="{75E030FC-58E0-454A-B535-1E8166C64F68}"/>
    <dgm:cxn modelId="{4A74C7BE-D04D-48E7-AA42-E64FBFBDBEC4}" srcId="{D013CB78-F4EF-4110-BB92-7867D6246459}" destId="{37CE3D25-B7B9-42A8-8E79-4CB70F36EA65}" srcOrd="0" destOrd="0" parTransId="{794C834E-D5CA-44EE-9216-0F2DA93B5373}" sibTransId="{4563336D-F032-46AE-8600-0BB1635D0836}"/>
    <dgm:cxn modelId="{7E685F0C-463E-4C73-9011-60EAEB87C870}" type="presOf" srcId="{37CE3D25-B7B9-42A8-8E79-4CB70F36EA65}" destId="{D86B35D0-F40C-40C4-856C-091B05B1E571}" srcOrd="0" destOrd="0" presId="urn:microsoft.com/office/officeart/2005/8/layout/matrix1"/>
    <dgm:cxn modelId="{48FFC848-6A4D-4051-8A31-733B23D9ED92}" srcId="{D013CB78-F4EF-4110-BB92-7867D6246459}" destId="{0A3F9A8F-AA6B-4BF9-85CD-71E98422CA66}" srcOrd="1" destOrd="0" parTransId="{2E4AA3B0-B6E0-4875-AC07-029368708AE0}" sibTransId="{2CFF770A-271B-454F-A113-AACF10DD0E05}"/>
    <dgm:cxn modelId="{EC393FFE-AE19-4FCE-A259-32D8596D5D0F}" type="presOf" srcId="{73078974-7BA7-47A9-B664-8D29D5501A35}" destId="{ED56BDED-C272-4046-9667-432D8BA28852}" srcOrd="1" destOrd="0" presId="urn:microsoft.com/office/officeart/2005/8/layout/matrix1"/>
    <dgm:cxn modelId="{F5D92113-8948-4903-952B-661AE91FC0A3}" type="presOf" srcId="{73078974-7BA7-47A9-B664-8D29D5501A35}" destId="{BF6FBEE1-7B2D-49AF-A83C-AD67EBE5E91F}" srcOrd="0" destOrd="0" presId="urn:microsoft.com/office/officeart/2005/8/layout/matrix1"/>
    <dgm:cxn modelId="{D1821E3B-C560-43BC-B068-C6AC401F0AF0}" type="presOf" srcId="{B7006B8F-7E82-40D8-8E1B-8E9E6378F409}" destId="{0C6F4B03-C678-4C9E-B596-2C5D49788B92}" srcOrd="1" destOrd="0" presId="urn:microsoft.com/office/officeart/2005/8/layout/matrix1"/>
    <dgm:cxn modelId="{6E424D3F-5B07-469A-9432-1FCA01FAD52D}" type="presOf" srcId="{0A3F9A8F-AA6B-4BF9-85CD-71E98422CA66}" destId="{C41C1A09-310D-455B-91DA-15F41942647A}" srcOrd="1" destOrd="0" presId="urn:microsoft.com/office/officeart/2005/8/layout/matrix1"/>
    <dgm:cxn modelId="{6D2573C1-C6C3-46DE-BE43-C507D513527E}" type="presOf" srcId="{37CE3D25-B7B9-42A8-8E79-4CB70F36EA65}" destId="{AF374F2D-AD06-4C25-ACEC-34337B192ED8}" srcOrd="1" destOrd="0" presId="urn:microsoft.com/office/officeart/2005/8/layout/matrix1"/>
    <dgm:cxn modelId="{927A9D07-9A2D-4D52-9F43-1B4C2FF25E47}" type="presOf" srcId="{0A3F9A8F-AA6B-4BF9-85CD-71E98422CA66}" destId="{30C5D73B-26B1-46FF-B7CF-64452B970DA1}" srcOrd="0" destOrd="0" presId="urn:microsoft.com/office/officeart/2005/8/layout/matrix1"/>
    <dgm:cxn modelId="{FE84BE8C-EA34-4186-8FB5-A704620E61C0}" type="presParOf" srcId="{D3A1DD83-385B-4BEB-8253-6C00CE388F34}" destId="{C993077B-50F2-4F56-B6D9-A546A662475A}" srcOrd="0" destOrd="0" presId="urn:microsoft.com/office/officeart/2005/8/layout/matrix1"/>
    <dgm:cxn modelId="{A2354A7D-4EA7-465D-AD2C-BAF001FEFA13}" type="presParOf" srcId="{C993077B-50F2-4F56-B6D9-A546A662475A}" destId="{D86B35D0-F40C-40C4-856C-091B05B1E571}" srcOrd="0" destOrd="0" presId="urn:microsoft.com/office/officeart/2005/8/layout/matrix1"/>
    <dgm:cxn modelId="{9BC08288-2205-431F-AB40-64809FCDC313}" type="presParOf" srcId="{C993077B-50F2-4F56-B6D9-A546A662475A}" destId="{AF374F2D-AD06-4C25-ACEC-34337B192ED8}" srcOrd="1" destOrd="0" presId="urn:microsoft.com/office/officeart/2005/8/layout/matrix1"/>
    <dgm:cxn modelId="{74A11EF2-4B86-41D2-B961-D27B7D9C4CA2}" type="presParOf" srcId="{C993077B-50F2-4F56-B6D9-A546A662475A}" destId="{30C5D73B-26B1-46FF-B7CF-64452B970DA1}" srcOrd="2" destOrd="0" presId="urn:microsoft.com/office/officeart/2005/8/layout/matrix1"/>
    <dgm:cxn modelId="{CB94E6A8-5145-464E-A745-862A2EDE939B}" type="presParOf" srcId="{C993077B-50F2-4F56-B6D9-A546A662475A}" destId="{C41C1A09-310D-455B-91DA-15F41942647A}" srcOrd="3" destOrd="0" presId="urn:microsoft.com/office/officeart/2005/8/layout/matrix1"/>
    <dgm:cxn modelId="{2467B97F-07FB-48D6-A1A2-20DCCEA7AD5F}" type="presParOf" srcId="{C993077B-50F2-4F56-B6D9-A546A662475A}" destId="{BF6FBEE1-7B2D-49AF-A83C-AD67EBE5E91F}" srcOrd="4" destOrd="0" presId="urn:microsoft.com/office/officeart/2005/8/layout/matrix1"/>
    <dgm:cxn modelId="{5EFA14A1-E4F9-4055-8C9D-25CB5171ACBC}" type="presParOf" srcId="{C993077B-50F2-4F56-B6D9-A546A662475A}" destId="{ED56BDED-C272-4046-9667-432D8BA28852}" srcOrd="5" destOrd="0" presId="urn:microsoft.com/office/officeart/2005/8/layout/matrix1"/>
    <dgm:cxn modelId="{46745938-982E-480A-BB86-3209018C8C01}" type="presParOf" srcId="{C993077B-50F2-4F56-B6D9-A546A662475A}" destId="{8D3A58BA-5BC1-460F-97C4-E3459DAEA9E7}" srcOrd="6" destOrd="0" presId="urn:microsoft.com/office/officeart/2005/8/layout/matrix1"/>
    <dgm:cxn modelId="{5F80420F-0CA5-4FBF-8136-DFB6ECAFEADF}" type="presParOf" srcId="{C993077B-50F2-4F56-B6D9-A546A662475A}" destId="{0C6F4B03-C678-4C9E-B596-2C5D49788B92}" srcOrd="7" destOrd="0" presId="urn:microsoft.com/office/officeart/2005/8/layout/matrix1"/>
    <dgm:cxn modelId="{62C1B732-79E2-45E8-BD7B-1A88802C6B71}" type="presParOf" srcId="{D3A1DD83-385B-4BEB-8253-6C00CE388F34}" destId="{B2A38D71-48E5-46B9-9A5E-AA34883DBF15}" srcOrd="1" destOrd="0" presId="urn:microsoft.com/office/officeart/2005/8/layout/matrix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matrix1">
  <dgm:title val=""/>
  <dgm:desc val=""/>
  <dgm:catLst>
    <dgm:cat type="matrix" pri="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styleData>
  <dgm:clrData>
    <dgm:dataModel>
      <dgm:ptLst>
        <dgm:pt modelId="0" type="doc"/>
        <dgm:pt modelId="1"/>
        <dgm:pt modelId="11"/>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3" destOrd="0"/>
      </dgm:cxnLst>
      <dgm:bg/>
      <dgm:whole/>
    </dgm:dataModel>
  </dgm:clrData>
  <dgm:layoutNode name="diagram">
    <dgm:varLst>
      <dgm:chMax val="1"/>
      <dgm:dir/>
      <dgm:animLvl val="ctr"/>
      <dgm:resizeHandles val="exact"/>
    </dgm:varLst>
    <dgm:alg type="composite"/>
    <dgm:shape xmlns:r="http://schemas.openxmlformats.org/officeDocument/2006/relationships" r:blip="">
      <dgm:adjLst/>
    </dgm:shape>
    <dgm:presOf/>
    <dgm:constrLst>
      <dgm:constr type="ctrX" for="ch" forName="matrix" refType="w" fact="0.5"/>
      <dgm:constr type="ctrY" for="ch" forName="matrix" refType="h" fact="0.5"/>
      <dgm:constr type="w" for="ch" forName="matrix" refType="w"/>
      <dgm:constr type="h" for="ch" forName="matrix" refType="h"/>
      <dgm:constr type="ctrX" for="ch" forName="centerTile" refType="w" fact="0.5"/>
      <dgm:constr type="ctrY" for="ch" forName="centerTile" refType="h" fact="0.5"/>
      <dgm:constr type="w" for="ch" forName="centerTile" refType="w" fact="0.3"/>
      <dgm:constr type="h" for="ch" forName="centerTile" refType="h" fact="0.25"/>
      <dgm:constr type="primFontSz" for="des" ptType="node" op="equ" val="65"/>
    </dgm:constrLst>
    <dgm:ruleLst/>
    <dgm:choose name="Name0">
      <dgm:if name="Name1" axis="ch" ptType="node" func="cnt" op="gte" val="1">
        <dgm:layoutNode name="matrix">
          <dgm:alg type="composite"/>
          <dgm:shape xmlns:r="http://schemas.openxmlformats.org/officeDocument/2006/relationships" r:blip="">
            <dgm:adjLst/>
          </dgm:shape>
          <dgm:presOf/>
          <dgm:constrLst>
            <dgm:constr type="l" for="ch" forName="tile1"/>
            <dgm:constr type="t" for="ch" forName="tile1"/>
            <dgm:constr type="r" for="ch" forName="tile1" refType="w" fact="0.5"/>
            <dgm:constr type="b" for="ch" forName="tile1" refType="h" fact="0.5"/>
            <dgm:constr type="l" for="ch" forName="tile1text" refType="l" refFor="ch" refForName="tile1"/>
            <dgm:constr type="t" for="ch" forName="tile1text" refType="t" refFor="ch" refForName="tile1"/>
            <dgm:constr type="w" for="ch" forName="tile1text" refType="w" refFor="ch" refForName="tile1"/>
            <dgm:constr type="h" for="ch" forName="tile1text" refType="h" refFor="ch" refForName="tile1" fact="0.75"/>
            <dgm:constr type="r" for="ch" forName="tile2" refType="w"/>
            <dgm:constr type="t" for="ch" forName="tile2"/>
            <dgm:constr type="l" for="ch" forName="tile2" refType="w" fact="0.5"/>
            <dgm:constr type="b" for="ch" forName="tile2" refType="h" fact="0.5"/>
            <dgm:constr type="r" for="ch" forName="tile2text" refType="r" refFor="ch" refForName="tile2"/>
            <dgm:constr type="t" for="ch" forName="tile2text" refType="t" refFor="ch" refForName="tile2"/>
            <dgm:constr type="w" for="ch" forName="tile2text" refType="w" refFor="ch" refForName="tile2"/>
            <dgm:constr type="h" for="ch" forName="tile2text" refType="h" refFor="ch" refForName="tile2" fact="0.75"/>
            <dgm:constr type="l" for="ch" forName="tile3"/>
            <dgm:constr type="b" for="ch" forName="tile3" refType="h"/>
            <dgm:constr type="r" for="ch" forName="tile3" refType="w" fact="0.5"/>
            <dgm:constr type="t" for="ch" forName="tile3" refType="h" fact="0.5"/>
            <dgm:constr type="l" for="ch" forName="tile3text" refType="l" refFor="ch" refForName="tile3"/>
            <dgm:constr type="b" for="ch" forName="tile3text" refType="b" refFor="ch" refForName="tile3"/>
            <dgm:constr type="w" for="ch" forName="tile3text" refType="w" refFor="ch" refForName="tile3"/>
            <dgm:constr type="h" for="ch" forName="tile3text" refType="h" refFor="ch" refForName="tile3" fact="0.75"/>
            <dgm:constr type="r" for="ch" forName="tile4" refType="w"/>
            <dgm:constr type="b" for="ch" forName="tile4" refType="h"/>
            <dgm:constr type="l" for="ch" forName="tile4" refType="w" fact="0.5"/>
            <dgm:constr type="t" for="ch" forName="tile4" refType="h" fact="0.5"/>
            <dgm:constr type="r" for="ch" forName="tile4text" refType="r" refFor="ch" refForName="tile4"/>
            <dgm:constr type="b" for="ch" forName="tile4text" refType="b" refFor="ch" refForName="tile4"/>
            <dgm:constr type="w" for="ch" forName="tile4text" refType="w" refFor="ch" refForName="tile4"/>
            <dgm:constr type="h" for="ch" forName="tile4text" refType="h" refFor="ch" refForName="tile4" fact="0.75"/>
          </dgm:constrLst>
          <dgm:ruleLst/>
          <dgm:layoutNode name="tile1" styleLbl="node1">
            <dgm:alg type="sp"/>
            <dgm:shape xmlns:r="http://schemas.openxmlformats.org/officeDocument/2006/relationships" rot="270" type="round1Rect" r:blip="">
              <dgm:adjLst/>
            </dgm:shape>
            <dgm:choose name="Name2">
              <dgm:if name="Name3" func="var" arg="dir" op="equ" val="norm">
                <dgm:presOf axis="ch ch desOrSelf" ptType="node node node" st="1 1 1" cnt="1 1 0"/>
              </dgm:if>
              <dgm:else name="Name4">
                <dgm:presOf axis="ch ch desOrSelf" ptType="node node node" st="1 2 1" cnt="1 1 0"/>
              </dgm:else>
            </dgm:choose>
            <dgm:constrLst/>
            <dgm:ruleLst/>
          </dgm:layoutNode>
          <dgm:layoutNode name="tile1text" styleLbl="node1">
            <dgm:varLst>
              <dgm:chMax val="0"/>
              <dgm:chPref val="0"/>
              <dgm:bulletEnabled val="1"/>
            </dgm:varLst>
            <dgm:choose name="Name5">
              <dgm:if name="Name6" axis="root des" func="maxDepth" op="gte" val="3">
                <dgm:alg type="tx">
                  <dgm:param type="txAnchorVert" val="t"/>
                  <dgm:param type="parTxLTRAlign" val="l"/>
                  <dgm:param type="parTxRTLAlign" val="r"/>
                </dgm:alg>
              </dgm:if>
              <dgm:else name="Name7">
                <dgm:alg type="tx"/>
              </dgm:else>
            </dgm:choose>
            <dgm:shape xmlns:r="http://schemas.openxmlformats.org/officeDocument/2006/relationships" rot="270" type="rect" r:blip="" hideGeom="1">
              <dgm:adjLst>
                <dgm:adj idx="1" val="0.2"/>
              </dgm:adjLst>
            </dgm:shape>
            <dgm:choose name="Name8">
              <dgm:if name="Name9" func="var" arg="dir" op="equ" val="norm">
                <dgm:presOf axis="ch ch desOrSelf" ptType="node node node" st="1 1 1" cnt="1 1 0"/>
              </dgm:if>
              <dgm:else name="Name10">
                <dgm:presOf axis="ch ch desOrSelf" ptType="node node node" st="1 2 1" cnt="1 1 0"/>
              </dgm:else>
            </dgm:choose>
            <dgm:constrLst/>
            <dgm:ruleLst>
              <dgm:rule type="primFontSz" val="5" fact="NaN" max="NaN"/>
            </dgm:ruleLst>
          </dgm:layoutNode>
          <dgm:layoutNode name="tile2" styleLbl="node1">
            <dgm:alg type="sp"/>
            <dgm:shape xmlns:r="http://schemas.openxmlformats.org/officeDocument/2006/relationships" type="round1Rect" r:blip="">
              <dgm:adjLst/>
            </dgm:shape>
            <dgm:choose name="Name11">
              <dgm:if name="Name12" func="var" arg="dir" op="equ" val="norm">
                <dgm:presOf axis="ch ch desOrSelf" ptType="node node node" st="1 2 1" cnt="1 1 0"/>
              </dgm:if>
              <dgm:else name="Name13">
                <dgm:presOf axis="ch ch desOrSelf" ptType="node node node" st="1 1 1" cnt="1 1 0"/>
              </dgm:else>
            </dgm:choose>
            <dgm:constrLst/>
            <dgm:ruleLst/>
          </dgm:layoutNode>
          <dgm:layoutNode name="tile2text" styleLbl="node1">
            <dgm:varLst>
              <dgm:chMax val="0"/>
              <dgm:chPref val="0"/>
              <dgm:bulletEnabled val="1"/>
            </dgm:varLst>
            <dgm:choose name="Name14">
              <dgm:if name="Name15" axis="root des" func="maxDepth" op="gte" val="3">
                <dgm:alg type="tx">
                  <dgm:param type="txAnchorVert" val="t"/>
                  <dgm:param type="parTxLTRAlign" val="l"/>
                  <dgm:param type="parTxRTLAlign" val="r"/>
                </dgm:alg>
              </dgm:if>
              <dgm:else name="Name16">
                <dgm:alg type="tx"/>
              </dgm:else>
            </dgm:choose>
            <dgm:shape xmlns:r="http://schemas.openxmlformats.org/officeDocument/2006/relationships" type="rect" r:blip="" hideGeom="1">
              <dgm:adjLst/>
            </dgm:shape>
            <dgm:choose name="Name17">
              <dgm:if name="Name18" func="var" arg="dir" op="equ" val="norm">
                <dgm:presOf axis="ch ch desOrSelf" ptType="node node node" st="1 2 1" cnt="1 1 0"/>
              </dgm:if>
              <dgm:else name="Name19">
                <dgm:presOf axis="ch ch desOrSelf" ptType="node node node" st="1 1 1" cnt="1 1 0"/>
              </dgm:else>
            </dgm:choose>
            <dgm:constrLst/>
            <dgm:ruleLst>
              <dgm:rule type="primFontSz" val="5" fact="NaN" max="NaN"/>
            </dgm:ruleLst>
          </dgm:layoutNode>
          <dgm:layoutNode name="tile3" styleLbl="node1">
            <dgm:alg type="sp"/>
            <dgm:shape xmlns:r="http://schemas.openxmlformats.org/officeDocument/2006/relationships" rot="180" type="round1Rect" r:blip="">
              <dgm:adjLst/>
            </dgm:shape>
            <dgm:choose name="Name20">
              <dgm:if name="Name21" func="var" arg="dir" op="equ" val="norm">
                <dgm:presOf axis="ch ch desOrSelf" ptType="node node node" st="1 3 1" cnt="1 1 0"/>
              </dgm:if>
              <dgm:else name="Name22">
                <dgm:presOf axis="ch ch desOrSelf" ptType="node node node" st="1 4 1" cnt="1 1 0"/>
              </dgm:else>
            </dgm:choose>
            <dgm:constrLst/>
            <dgm:ruleLst/>
          </dgm:layoutNode>
          <dgm:layoutNode name="tile3text" styleLbl="node1">
            <dgm:varLst>
              <dgm:chMax val="0"/>
              <dgm:chPref val="0"/>
              <dgm:bulletEnabled val="1"/>
            </dgm:varLst>
            <dgm:choose name="Name23">
              <dgm:if name="Name24" axis="root des" func="maxDepth" op="gte" val="3">
                <dgm:alg type="tx">
                  <dgm:param type="txAnchorVert" val="t"/>
                  <dgm:param type="parTxLTRAlign" val="l"/>
                  <dgm:param type="parTxRTLAlign" val="r"/>
                </dgm:alg>
              </dgm:if>
              <dgm:else name="Name25">
                <dgm:alg type="tx"/>
              </dgm:else>
            </dgm:choose>
            <dgm:shape xmlns:r="http://schemas.openxmlformats.org/officeDocument/2006/relationships" rot="180" type="rect" r:blip="" hideGeom="1">
              <dgm:adjLst/>
            </dgm:shape>
            <dgm:choose name="Name26">
              <dgm:if name="Name27" func="var" arg="dir" op="equ" val="norm">
                <dgm:presOf axis="ch ch desOrSelf" ptType="node node node" st="1 3 1" cnt="1 1 0"/>
              </dgm:if>
              <dgm:else name="Name28">
                <dgm:presOf axis="ch ch desOrSelf" ptType="node node node" st="1 4 1" cnt="1 1 0"/>
              </dgm:else>
            </dgm:choose>
            <dgm:constrLst/>
            <dgm:ruleLst>
              <dgm:rule type="primFontSz" val="5" fact="NaN" max="NaN"/>
            </dgm:ruleLst>
          </dgm:layoutNode>
          <dgm:layoutNode name="tile4" styleLbl="node1">
            <dgm:alg type="sp"/>
            <dgm:shape xmlns:r="http://schemas.openxmlformats.org/officeDocument/2006/relationships" rot="90" type="round1Rect" r:blip="">
              <dgm:adjLst/>
            </dgm:shape>
            <dgm:choose name="Name29">
              <dgm:if name="Name30" func="var" arg="dir" op="equ" val="norm">
                <dgm:presOf axis="ch ch desOrSelf" ptType="node node node" st="1 4 1" cnt="1 1 0"/>
              </dgm:if>
              <dgm:else name="Name31">
                <dgm:presOf axis="ch ch desOrSelf" ptType="node node node" st="1 3 1" cnt="1 1 0"/>
              </dgm:else>
            </dgm:choose>
            <dgm:constrLst/>
            <dgm:ruleLst/>
          </dgm:layoutNode>
          <dgm:layoutNode name="tile4text" styleLbl="node1">
            <dgm:varLst>
              <dgm:chMax val="0"/>
              <dgm:chPref val="0"/>
              <dgm:bulletEnabled val="1"/>
            </dgm:varLst>
            <dgm:choose name="Name32">
              <dgm:if name="Name33" axis="root des" func="maxDepth" op="gte" val="3">
                <dgm:alg type="tx">
                  <dgm:param type="txAnchorVert" val="t"/>
                  <dgm:param type="parTxLTRAlign" val="l"/>
                  <dgm:param type="parTxRTLAlign" val="r"/>
                </dgm:alg>
              </dgm:if>
              <dgm:else name="Name34">
                <dgm:alg type="tx"/>
              </dgm:else>
            </dgm:choose>
            <dgm:shape xmlns:r="http://schemas.openxmlformats.org/officeDocument/2006/relationships" rot="90" type="rect" r:blip="" hideGeom="1">
              <dgm:adjLst/>
            </dgm:shape>
            <dgm:choose name="Name35">
              <dgm:if name="Name36" func="var" arg="dir" op="equ" val="norm">
                <dgm:presOf axis="ch ch desOrSelf" ptType="node node node" st="1 4 1" cnt="1 1 0"/>
              </dgm:if>
              <dgm:else name="Name37">
                <dgm:presOf axis="ch ch desOrSelf" ptType="node node node" st="1 3 1" cnt="1 1 0"/>
              </dgm:else>
            </dgm:choose>
            <dgm:constrLst/>
            <dgm:ruleLst>
              <dgm:rule type="primFontSz" val="5" fact="NaN" max="NaN"/>
            </dgm:ruleLst>
          </dgm:layoutNode>
        </dgm:layoutNode>
        <dgm:layoutNode name="centerTile" styleLbl="fgShp">
          <dgm:varLst>
            <dgm:chMax val="0"/>
            <dgm:chPref val="0"/>
          </dgm:varLst>
          <dgm:alg type="tx"/>
          <dgm:shape xmlns:r="http://schemas.openxmlformats.org/officeDocument/2006/relationships" type="roundRect" r:blip="">
            <dgm:adjLst/>
          </dgm:shape>
          <dgm:presOf axis="ch" ptType="node" cnt="1"/>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3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2">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3">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4">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4" name="6 - Ισοσκελές τρίγωνο"/>
          <p:cNvSpPr/>
          <p:nvPr/>
        </p:nvSpPr>
        <p:spPr>
          <a:xfrm rot="16200000">
            <a:off x="7553325" y="5254626"/>
            <a:ext cx="1893887"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7 - Τίτλος"/>
          <p:cNvSpPr>
            <a:spLocks noGrp="1"/>
          </p:cNvSpPr>
          <p:nvPr>
            <p:ph type="ctrTitle"/>
          </p:nvPr>
        </p:nvSpPr>
        <p:spPr>
          <a:xfrm>
            <a:off x="540544" y="776288"/>
            <a:ext cx="8062912" cy="1470025"/>
          </a:xfrm>
        </p:spPr>
        <p:txBody>
          <a:bodyPr anchor="b"/>
          <a:lstStyle>
            <a:lvl1pPr algn="r">
              <a:defRPr sz="4400"/>
            </a:lvl1pPr>
          </a:lstStyle>
          <a:p>
            <a:r>
              <a:rPr lang="el-GR" smtClean="0"/>
              <a:t>Kλικ για επεξεργασία του τίτλου</a:t>
            </a:r>
            <a:endParaRPr lang="en-US"/>
          </a:p>
        </p:txBody>
      </p:sp>
      <p:sp>
        <p:nvSpPr>
          <p:cNvPr id="9" name="8 - Υπότιτλος"/>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smtClean="0"/>
              <a:t>Κάντε κλικ για να επεξεργαστείτε τον υπότιτλο του υποδείγματος</a:t>
            </a:r>
            <a:endParaRPr lang="en-US"/>
          </a:p>
        </p:txBody>
      </p:sp>
      <p:sp>
        <p:nvSpPr>
          <p:cNvPr id="5" name="27 - Θέση ημερομηνίας"/>
          <p:cNvSpPr>
            <a:spLocks noGrp="1"/>
          </p:cNvSpPr>
          <p:nvPr>
            <p:ph type="dt" sz="half" idx="10"/>
          </p:nvPr>
        </p:nvSpPr>
        <p:spPr>
          <a:xfrm>
            <a:off x="1371600" y="6011863"/>
            <a:ext cx="5791200" cy="365125"/>
          </a:xfrm>
        </p:spPr>
        <p:txBody>
          <a:bodyPr tIns="0" bIns="0" anchor="t"/>
          <a:lstStyle>
            <a:lvl1pPr algn="r">
              <a:defRPr sz="1000" smtClean="0"/>
            </a:lvl1pPr>
          </a:lstStyle>
          <a:p>
            <a:pPr>
              <a:defRPr/>
            </a:pPr>
            <a:fld id="{483A45FB-1F23-442E-9F91-E4478CC9BE97}" type="datetimeFigureOut">
              <a:rPr lang="el-GR"/>
              <a:pPr>
                <a:defRPr/>
              </a:pPr>
              <a:t>10/1/2013</a:t>
            </a:fld>
            <a:endParaRPr lang="el-GR"/>
          </a:p>
        </p:txBody>
      </p:sp>
      <p:sp>
        <p:nvSpPr>
          <p:cNvPr id="6" name="16 - Θέση υποσέλιδου"/>
          <p:cNvSpPr>
            <a:spLocks noGrp="1"/>
          </p:cNvSpPr>
          <p:nvPr>
            <p:ph type="ftr" sz="quarter" idx="11"/>
          </p:nvPr>
        </p:nvSpPr>
        <p:spPr>
          <a:xfrm>
            <a:off x="1371600" y="5649913"/>
            <a:ext cx="5791200" cy="365125"/>
          </a:xfrm>
        </p:spPr>
        <p:txBody>
          <a:bodyPr tIns="0" bIns="0"/>
          <a:lstStyle>
            <a:lvl1pPr algn="r">
              <a:defRPr sz="1100"/>
            </a:lvl1pPr>
          </a:lstStyle>
          <a:p>
            <a:pPr>
              <a:defRPr/>
            </a:pPr>
            <a:endParaRPr lang="el-GR"/>
          </a:p>
        </p:txBody>
      </p:sp>
      <p:sp>
        <p:nvSpPr>
          <p:cNvPr id="7" name="28 - Θέση αριθμού διαφάνειας"/>
          <p:cNvSpPr>
            <a:spLocks noGrp="1"/>
          </p:cNvSpPr>
          <p:nvPr>
            <p:ph type="sldNum" sz="quarter" idx="12"/>
          </p:nvPr>
        </p:nvSpPr>
        <p:spPr>
          <a:xfrm>
            <a:off x="8391525" y="5753100"/>
            <a:ext cx="503238" cy="365125"/>
          </a:xfrm>
        </p:spPr>
        <p:txBody>
          <a:bodyPr anchor="ctr"/>
          <a:lstStyle>
            <a:lvl1pPr algn="ctr">
              <a:defRPr sz="1300" smtClean="0">
                <a:solidFill>
                  <a:srgbClr val="FFFFFF"/>
                </a:solidFill>
              </a:defRPr>
            </a:lvl1pPr>
          </a:lstStyle>
          <a:p>
            <a:pPr>
              <a:defRPr/>
            </a:pPr>
            <a:fld id="{4E2B1959-98B1-43DE-8E6F-50C5B38C0E76}" type="slidenum">
              <a:rPr lang="el-GR"/>
              <a:pPr>
                <a:defRPr/>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7E5D55C4-B7E2-4563-8F5F-B035190E8191}" type="datetimeFigureOut">
              <a:rPr lang="el-GR"/>
              <a:pPr>
                <a:defRPr/>
              </a:pPr>
              <a:t>10/1/2013</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890FCDBF-8F0E-46BB-B1EF-7A721C6FF999}"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781800" y="381000"/>
            <a:ext cx="1905000" cy="5486400"/>
          </a:xfrm>
        </p:spPr>
        <p:txBody>
          <a:bodyPr vert="eaVert"/>
          <a:lstStyle/>
          <a:p>
            <a:r>
              <a:rPr lang="el-GR" smtClean="0"/>
              <a:t>Kλικ για επεξεργασία του τίτλου</a:t>
            </a:r>
            <a:endParaRPr lang="en-US"/>
          </a:p>
        </p:txBody>
      </p:sp>
      <p:sp>
        <p:nvSpPr>
          <p:cNvPr id="3" name="2 - Θέση κατακόρυφου κειμένου"/>
          <p:cNvSpPr>
            <a:spLocks noGrp="1"/>
          </p:cNvSpPr>
          <p:nvPr>
            <p:ph type="body" orient="vert" idx="1"/>
          </p:nvPr>
        </p:nvSpPr>
        <p:spPr>
          <a:xfrm>
            <a:off x="457200" y="381000"/>
            <a:ext cx="6248400" cy="5486400"/>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13 - Θέση ημερομηνίας"/>
          <p:cNvSpPr>
            <a:spLocks noGrp="1"/>
          </p:cNvSpPr>
          <p:nvPr>
            <p:ph type="dt" sz="half" idx="10"/>
          </p:nvPr>
        </p:nvSpPr>
        <p:spPr/>
        <p:txBody>
          <a:bodyPr/>
          <a:lstStyle>
            <a:lvl1pPr>
              <a:defRPr/>
            </a:lvl1pPr>
          </a:lstStyle>
          <a:p>
            <a:pPr>
              <a:defRPr/>
            </a:pPr>
            <a:fld id="{1AB6F694-C2B2-48E1-931B-9F735AF763F9}" type="datetimeFigureOut">
              <a:rPr lang="el-GR"/>
              <a:pPr>
                <a:defRPr/>
              </a:pPr>
              <a:t>10/1/2013</a:t>
            </a:fld>
            <a:endParaRPr lang="el-GR"/>
          </a:p>
        </p:txBody>
      </p:sp>
      <p:sp>
        <p:nvSpPr>
          <p:cNvPr id="5" name="2 - Θέση υποσέλιδου"/>
          <p:cNvSpPr>
            <a:spLocks noGrp="1"/>
          </p:cNvSpPr>
          <p:nvPr>
            <p:ph type="ftr" sz="quarter" idx="11"/>
          </p:nvPr>
        </p:nvSpPr>
        <p:spPr/>
        <p:txBody>
          <a:bodyPr/>
          <a:lstStyle>
            <a:lvl1pPr>
              <a:defRPr/>
            </a:lvl1pPr>
          </a:lstStyle>
          <a:p>
            <a:pPr>
              <a:defRPr/>
            </a:pPr>
            <a:endParaRPr lang="el-GR"/>
          </a:p>
        </p:txBody>
      </p:sp>
      <p:sp>
        <p:nvSpPr>
          <p:cNvPr id="6" name="22 - Θέση αριθμού διαφάνειας"/>
          <p:cNvSpPr>
            <a:spLocks noGrp="1"/>
          </p:cNvSpPr>
          <p:nvPr>
            <p:ph type="sldNum" sz="quarter" idx="12"/>
          </p:nvPr>
        </p:nvSpPr>
        <p:spPr/>
        <p:txBody>
          <a:bodyPr/>
          <a:lstStyle>
            <a:lvl1pPr>
              <a:defRPr/>
            </a:lvl1pPr>
          </a:lstStyle>
          <a:p>
            <a:pPr>
              <a:defRPr/>
            </a:pPr>
            <a:fld id="{201E8041-0BA2-420B-86C2-81C6CB937391}"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1399032"/>
          </a:xfrm>
        </p:spPr>
        <p:txBody>
          <a:bodyPr/>
          <a:lstStyle/>
          <a:p>
            <a:r>
              <a:rPr lang="el-GR" smtClean="0"/>
              <a:t>Kλικ για επεξεργασία του τίτλου</a:t>
            </a:r>
            <a:endParaRPr lang="en-US"/>
          </a:p>
        </p:txBody>
      </p:sp>
      <p:sp>
        <p:nvSpPr>
          <p:cNvPr id="3" name="2 - Θέση περιεχομένου"/>
          <p:cNvSpPr>
            <a:spLocks noGrp="1"/>
          </p:cNvSpPr>
          <p:nvPr>
            <p:ph idx="1"/>
          </p:nvPr>
        </p:nvSpPr>
        <p:spPr>
          <a:xfrm>
            <a:off x="457200" y="1882808"/>
            <a:ext cx="8229600" cy="4572000"/>
          </a:xfrm>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ημερομηνίας"/>
          <p:cNvSpPr>
            <a:spLocks noGrp="1"/>
          </p:cNvSpPr>
          <p:nvPr>
            <p:ph type="dt" sz="half" idx="10"/>
          </p:nvPr>
        </p:nvSpPr>
        <p:spPr>
          <a:xfrm>
            <a:off x="4791075" y="6480175"/>
            <a:ext cx="2133600" cy="301625"/>
          </a:xfrm>
        </p:spPr>
        <p:txBody>
          <a:bodyPr/>
          <a:lstStyle>
            <a:lvl1pPr>
              <a:defRPr/>
            </a:lvl1pPr>
          </a:lstStyle>
          <a:p>
            <a:pPr>
              <a:defRPr/>
            </a:pPr>
            <a:fld id="{5E6F6750-DF43-42CC-B4BE-1E49AD8B4BE1}" type="datetimeFigureOut">
              <a:rPr lang="el-GR"/>
              <a:pPr>
                <a:defRPr/>
              </a:pPr>
              <a:t>10/1/2013</a:t>
            </a:fld>
            <a:endParaRPr lang="el-GR"/>
          </a:p>
        </p:txBody>
      </p:sp>
      <p:sp>
        <p:nvSpPr>
          <p:cNvPr id="5" name="4 - Θέση υποσέλιδου"/>
          <p:cNvSpPr>
            <a:spLocks noGrp="1"/>
          </p:cNvSpPr>
          <p:nvPr>
            <p:ph type="ftr" sz="quarter" idx="11"/>
          </p:nvPr>
        </p:nvSpPr>
        <p:spPr>
          <a:xfrm>
            <a:off x="457200" y="6481763"/>
            <a:ext cx="4259263" cy="300037"/>
          </a:xfrm>
        </p:spPr>
        <p:txBody>
          <a:bodyPr/>
          <a:lstStyle>
            <a:lvl1pPr>
              <a:defRPr/>
            </a:lvl1pPr>
          </a:lstStyle>
          <a:p>
            <a:pPr>
              <a:defRPr/>
            </a:pPr>
            <a:endParaRPr lang="el-GR"/>
          </a:p>
        </p:txBody>
      </p:sp>
      <p:sp>
        <p:nvSpPr>
          <p:cNvPr id="6" name="5 - Θέση αριθμού διαφάνειας"/>
          <p:cNvSpPr>
            <a:spLocks noGrp="1"/>
          </p:cNvSpPr>
          <p:nvPr>
            <p:ph type="sldNum" sz="quarter" idx="12"/>
          </p:nvPr>
        </p:nvSpPr>
        <p:spPr/>
        <p:txBody>
          <a:bodyPr/>
          <a:lstStyle>
            <a:lvl1pPr>
              <a:defRPr/>
            </a:lvl1pPr>
          </a:lstStyle>
          <a:p>
            <a:pPr>
              <a:defRPr/>
            </a:pPr>
            <a:fld id="{E8C289D8-7466-4A12-883A-26AE8DCC610C}"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2">
        <a:schemeClr val="bg1"/>
      </p:bgRef>
    </p:bg>
    <p:spTree>
      <p:nvGrpSpPr>
        <p:cNvPr id="1" name=""/>
        <p:cNvGrpSpPr/>
        <p:nvPr/>
      </p:nvGrpSpPr>
      <p:grpSpPr>
        <a:xfrm>
          <a:off x="0" y="0"/>
          <a:ext cx="0" cy="0"/>
          <a:chOff x="0" y="0"/>
          <a:chExt cx="0" cy="0"/>
        </a:xfrm>
      </p:grpSpPr>
      <p:sp>
        <p:nvSpPr>
          <p:cNvPr id="4" name="8 - Ορθογώνιο τρίγωνο"/>
          <p:cNvSpPr/>
          <p:nvPr/>
        </p:nvSpPr>
        <p:spPr>
          <a:xfrm flipV="1">
            <a:off x="6350" y="6350"/>
            <a:ext cx="9131300" cy="6837363"/>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7 - Ισοσκελές τρίγωνο"/>
          <p:cNvSpPr/>
          <p:nvPr/>
        </p:nvSpPr>
        <p:spPr>
          <a:xfrm rot="5400000" flipV="1">
            <a:off x="7553325" y="309563"/>
            <a:ext cx="1893888" cy="1293812"/>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6" name="10 - Ευθεία γραμμή σύνδεσης"/>
          <p:cNvCxnSpPr/>
          <p:nvPr/>
        </p:nvCxnSpPr>
        <p:spPr>
          <a:xfrm rot="10800000">
            <a:off x="6469063" y="9525"/>
            <a:ext cx="2673350" cy="1900238"/>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7" name="9 - Ευθεία γραμμή σύνδεσης"/>
          <p:cNvCxnSpPr/>
          <p:nvPr/>
        </p:nvCxnSpPr>
        <p:spPr>
          <a:xfrm flipV="1">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 Τίτλος"/>
          <p:cNvSpPr>
            <a:spLocks noGrp="1"/>
          </p:cNvSpPr>
          <p:nvPr>
            <p:ph type="title"/>
          </p:nvPr>
        </p:nvSpPr>
        <p:spPr>
          <a:xfrm>
            <a:off x="381000" y="271464"/>
            <a:ext cx="7239000" cy="1362075"/>
          </a:xfrm>
        </p:spPr>
        <p:txBody>
          <a:bodyPr/>
          <a:lstStyle>
            <a:lvl1pPr marL="0" algn="l">
              <a:buNone/>
              <a:defRPr sz="3600" b="1" cap="none" baseline="0"/>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381000" y="1633536"/>
            <a:ext cx="3886200" cy="2286000"/>
          </a:xfrm>
        </p:spPr>
        <p:txBody>
          <a:bodyPr/>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smtClean="0"/>
              <a:t>Kλικ για επεξεργασία των στυλ του υποδείγματος</a:t>
            </a:r>
          </a:p>
        </p:txBody>
      </p:sp>
      <p:sp>
        <p:nvSpPr>
          <p:cNvPr id="8" name="3 - Θέση ημερομηνίας"/>
          <p:cNvSpPr>
            <a:spLocks noGrp="1"/>
          </p:cNvSpPr>
          <p:nvPr>
            <p:ph type="dt" sz="half" idx="10"/>
          </p:nvPr>
        </p:nvSpPr>
        <p:spPr>
          <a:xfrm>
            <a:off x="6956425" y="6477000"/>
            <a:ext cx="2133600" cy="304800"/>
          </a:xfrm>
        </p:spPr>
        <p:txBody>
          <a:bodyPr/>
          <a:lstStyle>
            <a:lvl1pPr>
              <a:defRPr/>
            </a:lvl1pPr>
          </a:lstStyle>
          <a:p>
            <a:pPr>
              <a:defRPr/>
            </a:pPr>
            <a:fld id="{A2343882-861A-4261-9385-8428CACE2189}" type="datetimeFigureOut">
              <a:rPr lang="el-GR"/>
              <a:pPr>
                <a:defRPr/>
              </a:pPr>
              <a:t>10/1/2013</a:t>
            </a:fld>
            <a:endParaRPr lang="el-GR"/>
          </a:p>
        </p:txBody>
      </p:sp>
      <p:sp>
        <p:nvSpPr>
          <p:cNvPr id="9" name="4 - Θέση υποσέλιδου"/>
          <p:cNvSpPr>
            <a:spLocks noGrp="1"/>
          </p:cNvSpPr>
          <p:nvPr>
            <p:ph type="ftr" sz="quarter" idx="11"/>
          </p:nvPr>
        </p:nvSpPr>
        <p:spPr>
          <a:xfrm>
            <a:off x="2619375" y="6481763"/>
            <a:ext cx="4260850" cy="300037"/>
          </a:xfrm>
        </p:spPr>
        <p:txBody>
          <a:bodyPr/>
          <a:lstStyle>
            <a:lvl1pPr>
              <a:defRPr/>
            </a:lvl1pPr>
          </a:lstStyle>
          <a:p>
            <a:pPr>
              <a:defRPr/>
            </a:pPr>
            <a:endParaRPr lang="el-GR"/>
          </a:p>
        </p:txBody>
      </p:sp>
      <p:sp>
        <p:nvSpPr>
          <p:cNvPr id="10" name="5 - Θέση αριθμού διαφάνειας"/>
          <p:cNvSpPr>
            <a:spLocks noGrp="1"/>
          </p:cNvSpPr>
          <p:nvPr>
            <p:ph type="sldNum" sz="quarter" idx="12"/>
          </p:nvPr>
        </p:nvSpPr>
        <p:spPr>
          <a:xfrm>
            <a:off x="8450263" y="809625"/>
            <a:ext cx="503237" cy="300038"/>
          </a:xfrm>
        </p:spPr>
        <p:txBody>
          <a:bodyPr/>
          <a:lstStyle>
            <a:lvl1pPr>
              <a:defRPr/>
            </a:lvl1pPr>
          </a:lstStyle>
          <a:p>
            <a:pPr>
              <a:defRPr/>
            </a:pPr>
            <a:fld id="{0821B401-CE35-40C1-820E-4C8621A343C6}"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marL="0" algn="l">
              <a:defRPr/>
            </a:lvl1pPr>
          </a:lstStyle>
          <a:p>
            <a:r>
              <a:rPr lang="el-GR" smtClean="0"/>
              <a:t>Kλικ για επεξεργασία του τίτλου</a:t>
            </a:r>
            <a:endParaRPr lang="en-US"/>
          </a:p>
        </p:txBody>
      </p:sp>
      <p:sp>
        <p:nvSpPr>
          <p:cNvPr id="3" name="2 - Θέση περιεχομένου"/>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4" name="3 - Θέση περιεχομένου"/>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p:txBody>
          <a:bodyPr/>
          <a:lstStyle>
            <a:lvl1pPr>
              <a:defRPr/>
            </a:lvl1pPr>
          </a:lstStyle>
          <a:p>
            <a:pPr>
              <a:defRPr/>
            </a:pPr>
            <a:fld id="{D7CF3D16-3102-4835-8E0B-7BA8A94435BA}" type="datetimeFigureOut">
              <a:rPr lang="el-GR"/>
              <a:pPr>
                <a:defRPr/>
              </a:pPr>
              <a:t>10/1/2013</a:t>
            </a:fld>
            <a:endParaRPr lang="el-GR"/>
          </a:p>
        </p:txBody>
      </p:sp>
      <p:sp>
        <p:nvSpPr>
          <p:cNvPr id="6" name="5 - Θέση υποσέλιδου"/>
          <p:cNvSpPr>
            <a:spLocks noGrp="1"/>
          </p:cNvSpPr>
          <p:nvPr>
            <p:ph type="ftr" sz="quarter" idx="11"/>
          </p:nvPr>
        </p:nvSpPr>
        <p:spPr/>
        <p:txBody>
          <a:bodyPr/>
          <a:lstStyle>
            <a:lvl1pPr>
              <a:defRPr/>
            </a:lvl1pPr>
          </a:lstStyle>
          <a:p>
            <a:pPr>
              <a:defRPr/>
            </a:pPr>
            <a:endParaRPr lang="el-GR"/>
          </a:p>
        </p:txBody>
      </p:sp>
      <p:sp>
        <p:nvSpPr>
          <p:cNvPr id="7" name="6 - Θέση αριθμού διαφάνειας"/>
          <p:cNvSpPr>
            <a:spLocks noGrp="1"/>
          </p:cNvSpPr>
          <p:nvPr>
            <p:ph type="sldNum" sz="quarter" idx="12"/>
          </p:nvPr>
        </p:nvSpPr>
        <p:spPr/>
        <p:txBody>
          <a:bodyPr/>
          <a:lstStyle>
            <a:lvl1pPr>
              <a:defRPr/>
            </a:lvl1pPr>
          </a:lstStyle>
          <a:p>
            <a:pPr>
              <a:defRPr/>
            </a:pPr>
            <a:fld id="{80C86B8E-4C97-4A91-9FFF-B292155A76CE}"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lang="el-GR" smtClean="0"/>
              <a:t>Kλικ για επεξεργασία του τίτλου</a:t>
            </a:r>
            <a:endParaRPr lang="en-US"/>
          </a:p>
        </p:txBody>
      </p:sp>
      <p:sp>
        <p:nvSpPr>
          <p:cNvPr id="3" name="2 - Θέση κειμένου"/>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a:r>
              <a:rPr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6" name="5 - Θέση περιεχομένου"/>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7" name="6 - Θέση ημερομηνίας"/>
          <p:cNvSpPr>
            <a:spLocks noGrp="1"/>
          </p:cNvSpPr>
          <p:nvPr>
            <p:ph type="dt" sz="half" idx="10"/>
          </p:nvPr>
        </p:nvSpPr>
        <p:spPr>
          <a:xfrm>
            <a:off x="4791075" y="6481763"/>
            <a:ext cx="2130425" cy="301625"/>
          </a:xfrm>
        </p:spPr>
        <p:txBody>
          <a:bodyPr/>
          <a:lstStyle>
            <a:lvl1pPr>
              <a:defRPr/>
            </a:lvl1pPr>
          </a:lstStyle>
          <a:p>
            <a:pPr>
              <a:defRPr/>
            </a:pPr>
            <a:fld id="{45E86E60-2C6F-45AF-8404-04E6D1585D45}" type="datetimeFigureOut">
              <a:rPr lang="el-GR"/>
              <a:pPr>
                <a:defRPr/>
              </a:pPr>
              <a:t>10/1/2013</a:t>
            </a:fld>
            <a:endParaRPr lang="el-GR"/>
          </a:p>
        </p:txBody>
      </p:sp>
      <p:sp>
        <p:nvSpPr>
          <p:cNvPr id="8" name="7 - Θέση υποσέλιδου"/>
          <p:cNvSpPr>
            <a:spLocks noGrp="1"/>
          </p:cNvSpPr>
          <p:nvPr>
            <p:ph type="ftr" sz="quarter" idx="11"/>
          </p:nvPr>
        </p:nvSpPr>
        <p:spPr>
          <a:xfrm>
            <a:off x="457200" y="6481763"/>
            <a:ext cx="4260850" cy="301625"/>
          </a:xfrm>
        </p:spPr>
        <p:txBody>
          <a:bodyPr/>
          <a:lstStyle>
            <a:lvl1pPr>
              <a:defRPr/>
            </a:lvl1pPr>
          </a:lstStyle>
          <a:p>
            <a:pPr>
              <a:defRPr/>
            </a:pPr>
            <a:endParaRPr lang="el-GR"/>
          </a:p>
        </p:txBody>
      </p:sp>
      <p:sp>
        <p:nvSpPr>
          <p:cNvPr id="9" name="8 - Θέση αριθμού διαφάνειας"/>
          <p:cNvSpPr>
            <a:spLocks noGrp="1"/>
          </p:cNvSpPr>
          <p:nvPr>
            <p:ph type="sldNum" sz="quarter" idx="12"/>
          </p:nvPr>
        </p:nvSpPr>
        <p:spPr>
          <a:xfrm>
            <a:off x="7589838" y="6483350"/>
            <a:ext cx="503237" cy="301625"/>
          </a:xfrm>
        </p:spPr>
        <p:txBody>
          <a:bodyPr/>
          <a:lstStyle>
            <a:lvl1pPr algn="ctr">
              <a:defRPr smtClean="0"/>
            </a:lvl1pPr>
          </a:lstStyle>
          <a:p>
            <a:pPr>
              <a:defRPr/>
            </a:pPr>
            <a:fld id="{AEFE83C3-6DE1-4D44-8CCB-A38DCCA85D2C}"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b="0"/>
            </a:lvl1pPr>
          </a:lstStyle>
          <a:p>
            <a:r>
              <a:rPr lang="el-GR" smtClean="0"/>
              <a:t>Kλικ για επεξεργασία του τίτλου</a:t>
            </a:r>
            <a:endParaRPr lang="en-US"/>
          </a:p>
        </p:txBody>
      </p:sp>
      <p:sp>
        <p:nvSpPr>
          <p:cNvPr id="3" name="13 - Θέση ημερομηνίας"/>
          <p:cNvSpPr>
            <a:spLocks noGrp="1"/>
          </p:cNvSpPr>
          <p:nvPr>
            <p:ph type="dt" sz="half" idx="10"/>
          </p:nvPr>
        </p:nvSpPr>
        <p:spPr/>
        <p:txBody>
          <a:bodyPr/>
          <a:lstStyle>
            <a:lvl1pPr>
              <a:defRPr/>
            </a:lvl1pPr>
          </a:lstStyle>
          <a:p>
            <a:pPr>
              <a:defRPr/>
            </a:pPr>
            <a:fld id="{97813851-49FF-4707-8FA2-826D41D36DEE}" type="datetimeFigureOut">
              <a:rPr lang="el-GR"/>
              <a:pPr>
                <a:defRPr/>
              </a:pPr>
              <a:t>10/1/2013</a:t>
            </a:fld>
            <a:endParaRPr lang="el-GR"/>
          </a:p>
        </p:txBody>
      </p:sp>
      <p:sp>
        <p:nvSpPr>
          <p:cNvPr id="4" name="2 - Θέση υποσέλιδου"/>
          <p:cNvSpPr>
            <a:spLocks noGrp="1"/>
          </p:cNvSpPr>
          <p:nvPr>
            <p:ph type="ftr" sz="quarter" idx="11"/>
          </p:nvPr>
        </p:nvSpPr>
        <p:spPr/>
        <p:txBody>
          <a:bodyPr/>
          <a:lstStyle>
            <a:lvl1pPr>
              <a:defRPr/>
            </a:lvl1pPr>
          </a:lstStyle>
          <a:p>
            <a:pPr>
              <a:defRPr/>
            </a:pPr>
            <a:endParaRPr lang="el-GR"/>
          </a:p>
        </p:txBody>
      </p:sp>
      <p:sp>
        <p:nvSpPr>
          <p:cNvPr id="5" name="22 - Θέση αριθμού διαφάνειας"/>
          <p:cNvSpPr>
            <a:spLocks noGrp="1"/>
          </p:cNvSpPr>
          <p:nvPr>
            <p:ph type="sldNum" sz="quarter" idx="12"/>
          </p:nvPr>
        </p:nvSpPr>
        <p:spPr/>
        <p:txBody>
          <a:bodyPr/>
          <a:lstStyle>
            <a:lvl1pPr>
              <a:defRPr/>
            </a:lvl1pPr>
          </a:lstStyle>
          <a:p>
            <a:pPr>
              <a:defRPr/>
            </a:pPr>
            <a:fld id="{347A2820-AC84-4492-ADB2-60C389040C05}"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3 - Θέση ημερομηνίας"/>
          <p:cNvSpPr>
            <a:spLocks noGrp="1"/>
          </p:cNvSpPr>
          <p:nvPr>
            <p:ph type="dt" sz="half" idx="10"/>
          </p:nvPr>
        </p:nvSpPr>
        <p:spPr/>
        <p:txBody>
          <a:bodyPr/>
          <a:lstStyle>
            <a:lvl1pPr>
              <a:defRPr/>
            </a:lvl1pPr>
          </a:lstStyle>
          <a:p>
            <a:pPr>
              <a:defRPr/>
            </a:pPr>
            <a:fld id="{603C139F-BCEA-44C0-9133-D373EFD6AD3E}" type="datetimeFigureOut">
              <a:rPr lang="el-GR"/>
              <a:pPr>
                <a:defRPr/>
              </a:pPr>
              <a:t>10/1/2013</a:t>
            </a:fld>
            <a:endParaRPr lang="el-GR"/>
          </a:p>
        </p:txBody>
      </p:sp>
      <p:sp>
        <p:nvSpPr>
          <p:cNvPr id="3" name="2 - Θέση υποσέλιδου"/>
          <p:cNvSpPr>
            <a:spLocks noGrp="1"/>
          </p:cNvSpPr>
          <p:nvPr>
            <p:ph type="ftr" sz="quarter" idx="11"/>
          </p:nvPr>
        </p:nvSpPr>
        <p:spPr/>
        <p:txBody>
          <a:bodyPr/>
          <a:lstStyle>
            <a:lvl1pPr>
              <a:defRPr/>
            </a:lvl1pPr>
          </a:lstStyle>
          <a:p>
            <a:pPr>
              <a:defRPr/>
            </a:pPr>
            <a:endParaRPr lang="el-GR"/>
          </a:p>
        </p:txBody>
      </p:sp>
      <p:sp>
        <p:nvSpPr>
          <p:cNvPr id="4" name="22 - Θέση αριθμού διαφάνειας"/>
          <p:cNvSpPr>
            <a:spLocks noGrp="1"/>
          </p:cNvSpPr>
          <p:nvPr>
            <p:ph type="sldNum" sz="quarter" idx="12"/>
          </p:nvPr>
        </p:nvSpPr>
        <p:spPr/>
        <p:txBody>
          <a:bodyPr/>
          <a:lstStyle>
            <a:lvl1pPr>
              <a:defRPr/>
            </a:lvl1pPr>
          </a:lstStyle>
          <a:p>
            <a:pPr>
              <a:defRPr/>
            </a:pPr>
            <a:fld id="{32FF3769-1F34-485B-BBE0-14DFE636901A}"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lang="el-GR" smtClean="0"/>
              <a:t>Kλικ για επεξεργασία του τίτλου</a:t>
            </a:r>
            <a:endParaRPr lang="en-US"/>
          </a:p>
        </p:txBody>
      </p:sp>
      <p:sp>
        <p:nvSpPr>
          <p:cNvPr id="3" name="2 - Θέση κειμένου"/>
          <p:cNvSpPr>
            <a:spLocks noGrp="1"/>
          </p:cNvSpPr>
          <p:nvPr>
            <p:ph type="body" idx="2"/>
          </p:nvPr>
        </p:nvSpPr>
        <p:spPr>
          <a:xfrm>
            <a:off x="1135856" y="367664"/>
            <a:ext cx="2438400" cy="5943600"/>
          </a:xfrm>
        </p:spPr>
        <p:txBody>
          <a:bodyPr/>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4 - Θέση ημερομηνίας"/>
          <p:cNvSpPr>
            <a:spLocks noGrp="1"/>
          </p:cNvSpPr>
          <p:nvPr>
            <p:ph type="dt" sz="half" idx="10"/>
          </p:nvPr>
        </p:nvSpPr>
        <p:spPr>
          <a:xfrm>
            <a:off x="6278563" y="6556375"/>
            <a:ext cx="2133600" cy="301625"/>
          </a:xfrm>
        </p:spPr>
        <p:txBody>
          <a:bodyPr/>
          <a:lstStyle>
            <a:lvl1pPr>
              <a:defRPr sz="900" smtClean="0"/>
            </a:lvl1pPr>
          </a:lstStyle>
          <a:p>
            <a:pPr>
              <a:defRPr/>
            </a:pPr>
            <a:fld id="{3914CB6A-A330-438A-8B8C-EF666847E01D}" type="datetimeFigureOut">
              <a:rPr lang="el-GR"/>
              <a:pPr>
                <a:defRPr/>
              </a:pPr>
              <a:t>10/1/2013</a:t>
            </a:fld>
            <a:endParaRPr lang="el-GR"/>
          </a:p>
        </p:txBody>
      </p:sp>
      <p:sp>
        <p:nvSpPr>
          <p:cNvPr id="6" name="5 - Θέση υποσέλιδου"/>
          <p:cNvSpPr>
            <a:spLocks noGrp="1"/>
          </p:cNvSpPr>
          <p:nvPr>
            <p:ph type="ftr" sz="quarter" idx="11"/>
          </p:nvPr>
        </p:nvSpPr>
        <p:spPr>
          <a:xfrm>
            <a:off x="1135063" y="6556375"/>
            <a:ext cx="5143500" cy="301625"/>
          </a:xfrm>
        </p:spPr>
        <p:txBody>
          <a:bodyPr/>
          <a:lstStyle>
            <a:lvl1pPr>
              <a:defRPr sz="900"/>
            </a:lvl1pPr>
          </a:lstStyle>
          <a:p>
            <a:pPr>
              <a:defRPr/>
            </a:pPr>
            <a:endParaRPr lang="el-GR"/>
          </a:p>
        </p:txBody>
      </p:sp>
      <p:sp>
        <p:nvSpPr>
          <p:cNvPr id="7" name="6 - Θέση αριθμού διαφάνειας"/>
          <p:cNvSpPr>
            <a:spLocks noGrp="1"/>
          </p:cNvSpPr>
          <p:nvPr>
            <p:ph type="sldNum" sz="quarter" idx="12"/>
          </p:nvPr>
        </p:nvSpPr>
        <p:spPr>
          <a:xfrm>
            <a:off x="8410575" y="6556375"/>
            <a:ext cx="503238" cy="301625"/>
          </a:xfrm>
        </p:spPr>
        <p:txBody>
          <a:bodyPr/>
          <a:lstStyle>
            <a:lvl1pPr>
              <a:defRPr sz="900" smtClean="0"/>
            </a:lvl1pPr>
          </a:lstStyle>
          <a:p>
            <a:pPr>
              <a:defRPr/>
            </a:pPr>
            <a:fld id="{EE7D0FD4-90AB-4861-B1FA-AE899661D9B0}"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bg>
      <p:bgRef idx="1002">
        <a:schemeClr val="bg1"/>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219456" y="150896"/>
            <a:ext cx="914400" cy="6400800"/>
          </a:xfrm>
        </p:spPr>
        <p:txBody>
          <a:bodyPr vert="vert270" anchor="b"/>
          <a:lstStyle>
            <a:lvl1pPr marL="0" algn="l">
              <a:buNone/>
              <a:defRPr sz="3000" b="0" cap="all" baseline="0"/>
            </a:lvl1pPr>
          </a:lstStyle>
          <a:p>
            <a:r>
              <a:rPr lang="el-GR" smtClean="0"/>
              <a:t>Kλικ για επεξεργασία του τίτλου</a:t>
            </a:r>
            <a:endParaRPr lang="en-US"/>
          </a:p>
        </p:txBody>
      </p:sp>
      <p:sp>
        <p:nvSpPr>
          <p:cNvPr id="3" name="2 - Θέση εικόνας"/>
          <p:cNvSpPr>
            <a:spLocks noGrp="1"/>
          </p:cNvSpPr>
          <p:nvPr>
            <p:ph type="pic" idx="1"/>
          </p:nvPr>
        </p:nvSpPr>
        <p:spPr>
          <a:xfrm>
            <a:off x="1138237" y="373966"/>
            <a:ext cx="7333488" cy="5486400"/>
          </a:xfrm>
          <a:solidFill>
            <a:schemeClr val="bg2">
              <a:shade val="50000"/>
            </a:schemeClr>
          </a:solidFill>
        </p:spPr>
        <p:txBody>
          <a:bodyPr>
            <a:normAutofit/>
          </a:bodyPr>
          <a:lstStyle>
            <a:lvl1pPr marL="0" indent="0">
              <a:buNone/>
              <a:defRPr sz="3200"/>
            </a:lvl1pPr>
          </a:lstStyle>
          <a:p>
            <a:pPr lvl="0"/>
            <a:r>
              <a:rPr lang="el-GR" noProof="0" smtClean="0"/>
              <a:t>Κάντε κλικ στο εικονίδιο για να προσθέσετε μια εικόνα</a:t>
            </a:r>
            <a:endParaRPr lang="en-US" noProof="0" dirty="0"/>
          </a:p>
        </p:txBody>
      </p:sp>
      <p:sp>
        <p:nvSpPr>
          <p:cNvPr id="4" name="3 - Θέση κειμένου"/>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a:xfrm>
            <a:off x="6108700" y="6556375"/>
            <a:ext cx="2101850" cy="301625"/>
          </a:xfrm>
        </p:spPr>
        <p:txBody>
          <a:bodyPr/>
          <a:lstStyle>
            <a:lvl1pPr>
              <a:defRPr sz="900" smtClean="0"/>
            </a:lvl1pPr>
          </a:lstStyle>
          <a:p>
            <a:pPr>
              <a:defRPr/>
            </a:pPr>
            <a:fld id="{D0F6AEFC-292B-4B84-952C-5EE3CA0F3111}" type="datetimeFigureOut">
              <a:rPr lang="el-GR"/>
              <a:pPr>
                <a:defRPr/>
              </a:pPr>
              <a:t>10/1/2013</a:t>
            </a:fld>
            <a:endParaRPr lang="el-GR"/>
          </a:p>
        </p:txBody>
      </p:sp>
      <p:sp>
        <p:nvSpPr>
          <p:cNvPr id="6" name="5 - Θέση υποσέλιδου"/>
          <p:cNvSpPr>
            <a:spLocks noGrp="1"/>
          </p:cNvSpPr>
          <p:nvPr>
            <p:ph type="ftr" sz="quarter" idx="11"/>
          </p:nvPr>
        </p:nvSpPr>
        <p:spPr>
          <a:xfrm>
            <a:off x="1169988" y="6557963"/>
            <a:ext cx="4948237" cy="301625"/>
          </a:xfrm>
        </p:spPr>
        <p:txBody>
          <a:bodyPr/>
          <a:lstStyle>
            <a:lvl1pPr>
              <a:defRPr sz="900"/>
            </a:lvl1pPr>
          </a:lstStyle>
          <a:p>
            <a:pPr>
              <a:defRPr/>
            </a:pPr>
            <a:endParaRPr lang="el-GR"/>
          </a:p>
        </p:txBody>
      </p:sp>
      <p:sp>
        <p:nvSpPr>
          <p:cNvPr id="7" name="6 - Θέση αριθμού διαφάνειας"/>
          <p:cNvSpPr>
            <a:spLocks noGrp="1"/>
          </p:cNvSpPr>
          <p:nvPr>
            <p:ph type="sldNum" sz="quarter" idx="12"/>
          </p:nvPr>
        </p:nvSpPr>
        <p:spPr>
          <a:xfrm>
            <a:off x="8216900" y="6556375"/>
            <a:ext cx="366713" cy="301625"/>
          </a:xfrm>
        </p:spPr>
        <p:txBody>
          <a:bodyPr/>
          <a:lstStyle>
            <a:lvl1pPr algn="ctr">
              <a:defRPr sz="900" smtClean="0"/>
            </a:lvl1pPr>
          </a:lstStyle>
          <a:p>
            <a:pPr>
              <a:defRPr/>
            </a:pPr>
            <a:fld id="{02AF2B81-95CF-40F8-A401-A8186A45D666}"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 Ορθογώνιο τρίγωνο"/>
          <p:cNvSpPr/>
          <p:nvPr/>
        </p:nvSpPr>
        <p:spPr>
          <a:xfrm>
            <a:off x="6350" y="14288"/>
            <a:ext cx="9131300" cy="6837362"/>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cxnSp>
        <p:nvCxnSpPr>
          <p:cNvPr id="8" name="7 - Ευθεία γραμμή σύνδεσης"/>
          <p:cNvCxnSpPr/>
          <p:nvPr/>
        </p:nvCxnSpPr>
        <p:spPr>
          <a:xfrm>
            <a:off x="0" y="6350"/>
            <a:ext cx="9137650" cy="6845300"/>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 Ευθεία γραμμή σύνδεσης"/>
          <p:cNvCxnSpPr/>
          <p:nvPr/>
        </p:nvCxnSpPr>
        <p:spPr>
          <a:xfrm rot="10800000" flipV="1">
            <a:off x="6469063" y="4948238"/>
            <a:ext cx="2673350" cy="1900237"/>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 Θέση τίτλου"/>
          <p:cNvSpPr>
            <a:spLocks noGrp="1"/>
          </p:cNvSpPr>
          <p:nvPr>
            <p:ph type="title"/>
          </p:nvPr>
        </p:nvSpPr>
        <p:spPr>
          <a:xfrm>
            <a:off x="457200" y="268288"/>
            <a:ext cx="8229600" cy="1398587"/>
          </a:xfrm>
          <a:prstGeom prst="rect">
            <a:avLst/>
          </a:prstGeom>
        </p:spPr>
        <p:txBody>
          <a:bodyPr vert="horz" anchor="ctr">
            <a:normAutofit/>
          </a:bodyPr>
          <a:lstStyle/>
          <a:p>
            <a:r>
              <a:rPr lang="el-GR" smtClean="0"/>
              <a:t>Kλικ για επεξεργασία του τίτλου</a:t>
            </a:r>
            <a:endParaRPr lang="en-US"/>
          </a:p>
        </p:txBody>
      </p:sp>
      <p:sp>
        <p:nvSpPr>
          <p:cNvPr id="1030" name="12 - Θέση κειμένου"/>
          <p:cNvSpPr>
            <a:spLocks noGrp="1"/>
          </p:cNvSpPr>
          <p:nvPr>
            <p:ph type="body" idx="1"/>
          </p:nvPr>
        </p:nvSpPr>
        <p:spPr bwMode="auto">
          <a:xfrm>
            <a:off x="457200" y="1882775"/>
            <a:ext cx="82296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smtClean="0"/>
          </a:p>
        </p:txBody>
      </p:sp>
      <p:sp>
        <p:nvSpPr>
          <p:cNvPr id="14" name="13 - Θέση ημερομηνίας"/>
          <p:cNvSpPr>
            <a:spLocks noGrp="1"/>
          </p:cNvSpPr>
          <p:nvPr>
            <p:ph type="dt" sz="half" idx="2"/>
          </p:nvPr>
        </p:nvSpPr>
        <p:spPr>
          <a:xfrm>
            <a:off x="4791075" y="6481763"/>
            <a:ext cx="2133600" cy="301625"/>
          </a:xfrm>
          <a:prstGeom prst="rect">
            <a:avLst/>
          </a:prstGeom>
        </p:spPr>
        <p:txBody>
          <a:bodyPr vert="horz" anchor="b"/>
          <a:lstStyle>
            <a:lvl1pPr algn="l" eaLnBrk="1" fontAlgn="auto" latinLnBrk="0" hangingPunct="1">
              <a:spcBef>
                <a:spcPts val="0"/>
              </a:spcBef>
              <a:spcAft>
                <a:spcPts val="0"/>
              </a:spcAft>
              <a:defRPr kumimoji="0" sz="1000" b="0" smtClean="0">
                <a:solidFill>
                  <a:schemeClr val="tx1"/>
                </a:solidFill>
                <a:latin typeface="+mn-lt"/>
                <a:cs typeface="+mn-cs"/>
              </a:defRPr>
            </a:lvl1pPr>
          </a:lstStyle>
          <a:p>
            <a:pPr>
              <a:defRPr/>
            </a:pPr>
            <a:fld id="{82688192-70BF-4DB0-93C2-FDF4B9108B8B}" type="datetimeFigureOut">
              <a:rPr lang="el-GR"/>
              <a:pPr>
                <a:defRPr/>
              </a:pPr>
              <a:t>10/1/2013</a:t>
            </a:fld>
            <a:endParaRPr lang="el-GR"/>
          </a:p>
        </p:txBody>
      </p:sp>
      <p:sp>
        <p:nvSpPr>
          <p:cNvPr id="3" name="2 - Θέση υποσέλιδου"/>
          <p:cNvSpPr>
            <a:spLocks noGrp="1"/>
          </p:cNvSpPr>
          <p:nvPr>
            <p:ph type="ftr" sz="quarter" idx="3"/>
          </p:nvPr>
        </p:nvSpPr>
        <p:spPr>
          <a:xfrm>
            <a:off x="457200" y="6481763"/>
            <a:ext cx="4259263" cy="3016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lstStyle>
          <a:p>
            <a:pPr>
              <a:defRPr/>
            </a:pPr>
            <a:endParaRPr lang="el-GR"/>
          </a:p>
        </p:txBody>
      </p:sp>
      <p:sp>
        <p:nvSpPr>
          <p:cNvPr id="23" name="22 - Θέση αριθμού διαφάνειας"/>
          <p:cNvSpPr>
            <a:spLocks noGrp="1"/>
          </p:cNvSpPr>
          <p:nvPr>
            <p:ph type="sldNum" sz="quarter" idx="4"/>
          </p:nvPr>
        </p:nvSpPr>
        <p:spPr>
          <a:xfrm>
            <a:off x="7589838" y="6481763"/>
            <a:ext cx="503237" cy="301625"/>
          </a:xfrm>
          <a:prstGeom prst="rect">
            <a:avLst/>
          </a:prstGeom>
        </p:spPr>
        <p:txBody>
          <a:bodyPr vert="horz" anchor="b"/>
          <a:lstStyle>
            <a:lvl1pPr algn="ctr" eaLnBrk="1" fontAlgn="auto" latinLnBrk="0" hangingPunct="1">
              <a:spcBef>
                <a:spcPts val="0"/>
              </a:spcBef>
              <a:spcAft>
                <a:spcPts val="0"/>
              </a:spcAft>
              <a:defRPr kumimoji="0" sz="1200" smtClean="0">
                <a:solidFill>
                  <a:schemeClr val="tx1"/>
                </a:solidFill>
                <a:latin typeface="+mn-lt"/>
                <a:cs typeface="+mn-cs"/>
              </a:defRPr>
            </a:lvl1pPr>
          </a:lstStyle>
          <a:p>
            <a:pPr>
              <a:defRPr/>
            </a:pPr>
            <a:fld id="{C150ABCC-0769-4FAF-8745-AECEC8BA87A4}" type="slidenum">
              <a:rPr lang="el-GR"/>
              <a:pPr>
                <a:defRPr/>
              </a:pPr>
              <a:t>‹#›</a:t>
            </a:fld>
            <a:endParaRPr lang="el-GR"/>
          </a:p>
        </p:txBody>
      </p:sp>
    </p:spTree>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1" r:id="rId6"/>
    <p:sldLayoutId id="2147483670" r:id="rId7"/>
    <p:sldLayoutId id="2147483677" r:id="rId8"/>
    <p:sldLayoutId id="2147483678" r:id="rId9"/>
    <p:sldLayoutId id="2147483669" r:id="rId10"/>
    <p:sldLayoutId id="2147483668" r:id="rId11"/>
  </p:sldLayoutIdLst>
  <p:txStyles>
    <p:titleStyle>
      <a:lvl1pPr marL="484188" algn="l" rtl="0" fontAlgn="base">
        <a:spcBef>
          <a:spcPct val="0"/>
        </a:spcBef>
        <a:spcAft>
          <a:spcPct val="0"/>
        </a:spcAft>
        <a:defRPr sz="4200" kern="1200">
          <a:ln w="6350">
            <a:solidFill>
              <a:schemeClr val="accent1">
                <a:shade val="43000"/>
              </a:schemeClr>
            </a:solidFill>
          </a:ln>
          <a:solidFill>
            <a:srgbClr val="FF5C9C"/>
          </a:solidFill>
          <a:effectLst>
            <a:outerShdw blurRad="26000" dist="26000" dir="14500000" algn="tl" rotWithShape="0">
              <a:srgbClr val="000000">
                <a:alpha val="40000"/>
              </a:srgbClr>
            </a:outerShdw>
          </a:effectLst>
          <a:latin typeface="+mj-lt"/>
          <a:ea typeface="+mj-ea"/>
          <a:cs typeface="+mj-cs"/>
        </a:defRPr>
      </a:lvl1pPr>
      <a:lvl2pPr marL="484188" algn="l" rtl="0" fontAlgn="base">
        <a:spcBef>
          <a:spcPct val="0"/>
        </a:spcBef>
        <a:spcAft>
          <a:spcPct val="0"/>
        </a:spcAft>
        <a:defRPr sz="4200">
          <a:solidFill>
            <a:srgbClr val="FF5C9C"/>
          </a:solidFill>
          <a:latin typeface="Century Gothic" pitchFamily="34" charset="0"/>
        </a:defRPr>
      </a:lvl2pPr>
      <a:lvl3pPr marL="484188" algn="l" rtl="0" fontAlgn="base">
        <a:spcBef>
          <a:spcPct val="0"/>
        </a:spcBef>
        <a:spcAft>
          <a:spcPct val="0"/>
        </a:spcAft>
        <a:defRPr sz="4200">
          <a:solidFill>
            <a:srgbClr val="FF5C9C"/>
          </a:solidFill>
          <a:latin typeface="Century Gothic" pitchFamily="34" charset="0"/>
        </a:defRPr>
      </a:lvl3pPr>
      <a:lvl4pPr marL="484188" algn="l" rtl="0" fontAlgn="base">
        <a:spcBef>
          <a:spcPct val="0"/>
        </a:spcBef>
        <a:spcAft>
          <a:spcPct val="0"/>
        </a:spcAft>
        <a:defRPr sz="4200">
          <a:solidFill>
            <a:srgbClr val="FF5C9C"/>
          </a:solidFill>
          <a:latin typeface="Century Gothic" pitchFamily="34" charset="0"/>
        </a:defRPr>
      </a:lvl4pPr>
      <a:lvl5pPr marL="484188" algn="l" rtl="0" fontAlgn="base">
        <a:spcBef>
          <a:spcPct val="0"/>
        </a:spcBef>
        <a:spcAft>
          <a:spcPct val="0"/>
        </a:spcAft>
        <a:defRPr sz="4200">
          <a:solidFill>
            <a:srgbClr val="FF5C9C"/>
          </a:solidFill>
          <a:latin typeface="Century Gothic" pitchFamily="34" charset="0"/>
        </a:defRPr>
      </a:lvl5pPr>
      <a:lvl6pPr marL="941388" algn="l" rtl="0" fontAlgn="base">
        <a:spcBef>
          <a:spcPct val="0"/>
        </a:spcBef>
        <a:spcAft>
          <a:spcPct val="0"/>
        </a:spcAft>
        <a:defRPr sz="4200">
          <a:solidFill>
            <a:srgbClr val="FF5C9C"/>
          </a:solidFill>
          <a:latin typeface="Century Gothic" pitchFamily="34" charset="0"/>
        </a:defRPr>
      </a:lvl6pPr>
      <a:lvl7pPr marL="1398588" algn="l" rtl="0" fontAlgn="base">
        <a:spcBef>
          <a:spcPct val="0"/>
        </a:spcBef>
        <a:spcAft>
          <a:spcPct val="0"/>
        </a:spcAft>
        <a:defRPr sz="4200">
          <a:solidFill>
            <a:srgbClr val="FF5C9C"/>
          </a:solidFill>
          <a:latin typeface="Century Gothic" pitchFamily="34" charset="0"/>
        </a:defRPr>
      </a:lvl7pPr>
      <a:lvl8pPr marL="1855788" algn="l" rtl="0" fontAlgn="base">
        <a:spcBef>
          <a:spcPct val="0"/>
        </a:spcBef>
        <a:spcAft>
          <a:spcPct val="0"/>
        </a:spcAft>
        <a:defRPr sz="4200">
          <a:solidFill>
            <a:srgbClr val="FF5C9C"/>
          </a:solidFill>
          <a:latin typeface="Century Gothic" pitchFamily="34" charset="0"/>
        </a:defRPr>
      </a:lvl8pPr>
      <a:lvl9pPr marL="2312988" algn="l" rtl="0" fontAlgn="base">
        <a:spcBef>
          <a:spcPct val="0"/>
        </a:spcBef>
        <a:spcAft>
          <a:spcPct val="0"/>
        </a:spcAft>
        <a:defRPr sz="4200">
          <a:solidFill>
            <a:srgbClr val="FF5C9C"/>
          </a:solidFill>
          <a:latin typeface="Century Gothic" pitchFamily="34" charset="0"/>
        </a:defRPr>
      </a:lvl9pPr>
    </p:titleStyle>
    <p:bodyStyle>
      <a:lvl1pPr marL="447675" indent="-382588" algn="l" rtl="0" fontAlgn="base">
        <a:spcBef>
          <a:spcPct val="20000"/>
        </a:spcBef>
        <a:spcAft>
          <a:spcPct val="0"/>
        </a:spcAft>
        <a:buClr>
          <a:schemeClr val="accent1"/>
        </a:buClr>
        <a:buSzPct val="80000"/>
        <a:buFont typeface="Wingdings 2" pitchFamily="18" charset="2"/>
        <a:buChar char=""/>
        <a:defRPr sz="3000" kern="1200">
          <a:solidFill>
            <a:schemeClr val="tx1"/>
          </a:solidFill>
          <a:latin typeface="+mn-lt"/>
          <a:ea typeface="+mn-ea"/>
          <a:cs typeface="+mn-cs"/>
        </a:defRPr>
      </a:lvl1pPr>
      <a:lvl2pPr marL="822325" indent="-285750" algn="l" rtl="0" fontAlgn="base">
        <a:spcBef>
          <a:spcPct val="20000"/>
        </a:spcBef>
        <a:spcAft>
          <a:spcPct val="0"/>
        </a:spcAft>
        <a:buClr>
          <a:schemeClr val="accent1"/>
        </a:buClr>
        <a:buSzPct val="95000"/>
        <a:buFont typeface="Verdana" pitchFamily="34" charset="0"/>
        <a:buChar char="›"/>
        <a:defRPr sz="2600" kern="1200">
          <a:solidFill>
            <a:schemeClr val="tx1"/>
          </a:solidFill>
          <a:latin typeface="+mn-lt"/>
          <a:ea typeface="+mn-ea"/>
          <a:cs typeface="+mn-cs"/>
        </a:defRPr>
      </a:lvl2pPr>
      <a:lvl3pPr marL="1104900" indent="-228600" algn="l" rtl="0" fontAlgn="base">
        <a:spcBef>
          <a:spcPct val="20000"/>
        </a:spcBef>
        <a:spcAft>
          <a:spcPct val="0"/>
        </a:spcAft>
        <a:buClr>
          <a:schemeClr val="accent1"/>
        </a:buClr>
        <a:buFont typeface="Wingdings 2" pitchFamily="18" charset="2"/>
        <a:buChar char=""/>
        <a:defRPr sz="2400" kern="1200">
          <a:solidFill>
            <a:schemeClr val="tx1"/>
          </a:solidFill>
          <a:latin typeface="+mn-lt"/>
          <a:ea typeface="+mn-ea"/>
          <a:cs typeface="+mn-cs"/>
        </a:defRPr>
      </a:lvl3pPr>
      <a:lvl4pPr marL="1371600" indent="-209550" algn="l" rtl="0" fontAlgn="base">
        <a:spcBef>
          <a:spcPct val="20000"/>
        </a:spcBef>
        <a:spcAft>
          <a:spcPct val="0"/>
        </a:spcAft>
        <a:buClr>
          <a:schemeClr val="accent1"/>
        </a:buClr>
        <a:buFont typeface="Wingdings 2" pitchFamily="18" charset="2"/>
        <a:buChar char=""/>
        <a:defRPr sz="2000" kern="1200">
          <a:solidFill>
            <a:schemeClr val="tx1"/>
          </a:solidFill>
          <a:latin typeface="+mn-lt"/>
          <a:ea typeface="+mn-ea"/>
          <a:cs typeface="+mn-cs"/>
        </a:defRPr>
      </a:lvl4pPr>
      <a:lvl5pPr marL="1600200" indent="-209550" algn="l" rtl="0" fontAlgn="base">
        <a:spcBef>
          <a:spcPct val="20000"/>
        </a:spcBef>
        <a:spcAft>
          <a:spcPct val="0"/>
        </a:spcAft>
        <a:buClr>
          <a:srgbClr val="FF90B2"/>
        </a:buClr>
        <a:buFont typeface="Wingdings 2" pitchFamily="18" charset="2"/>
        <a:buChar char=""/>
        <a:defRPr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332656"/>
            <a:ext cx="7772400" cy="1728192"/>
          </a:xfr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path path="circle">
              <a:fillToRect l="100000" t="100000"/>
            </a:path>
            <a:tileRect r="-100000" b="-100000"/>
          </a:gradFill>
        </p:spPr>
        <p:txBody>
          <a:bodyPr/>
          <a:lstStyle/>
          <a:p>
            <a:pPr marL="484632" fontAlgn="auto">
              <a:spcAft>
                <a:spcPts val="0"/>
              </a:spcAft>
              <a:defRPr/>
            </a:pPr>
            <a:r>
              <a:rPr lang="el-GR" sz="2400" dirty="0" smtClean="0">
                <a:solidFill>
                  <a:schemeClr val="accent1">
                    <a:tint val="83000"/>
                    <a:satMod val="150000"/>
                  </a:schemeClr>
                </a:solidFill>
              </a:rPr>
              <a:t>2</a:t>
            </a:r>
            <a:r>
              <a:rPr lang="el-GR" sz="2400" baseline="30000" dirty="0" smtClean="0">
                <a:solidFill>
                  <a:schemeClr val="accent1">
                    <a:tint val="83000"/>
                    <a:satMod val="150000"/>
                  </a:schemeClr>
                </a:solidFill>
              </a:rPr>
              <a:t>ο</a:t>
            </a:r>
            <a:r>
              <a:rPr lang="el-GR" sz="2400" dirty="0" smtClean="0">
                <a:solidFill>
                  <a:schemeClr val="accent1">
                    <a:tint val="83000"/>
                    <a:satMod val="150000"/>
                  </a:schemeClr>
                </a:solidFill>
              </a:rPr>
              <a:t> ΔΗΜΟΤΙΚΟ ΣΧΟΛΕΙΟ ΠΑΓΓΑΙΟΥ(ΓΕΩΡΓΙΑΝΗ)</a:t>
            </a:r>
            <a:endParaRPr lang="el-GR" sz="2400" dirty="0">
              <a:solidFill>
                <a:schemeClr val="accent1">
                  <a:tint val="83000"/>
                  <a:satMod val="150000"/>
                </a:schemeClr>
              </a:solidFill>
            </a:endParaRPr>
          </a:p>
        </p:txBody>
      </p:sp>
      <p:sp>
        <p:nvSpPr>
          <p:cNvPr id="3" name="2 - Υπότιτλος"/>
          <p:cNvSpPr>
            <a:spLocks noGrp="1"/>
          </p:cNvSpPr>
          <p:nvPr>
            <p:ph type="subTitle" idx="1"/>
          </p:nvPr>
        </p:nvSpPr>
        <p:spPr>
          <a:xfrm>
            <a:off x="1371600" y="2204864"/>
            <a:ext cx="6400800" cy="4320480"/>
          </a:xfrm>
        </p:spPr>
        <p:txBody>
          <a:bodyPr>
            <a:normAutofit fontScale="92500" lnSpcReduction="10000"/>
          </a:bodyPr>
          <a:lstStyle/>
          <a:p>
            <a:pPr fontAlgn="auto">
              <a:spcAft>
                <a:spcPts val="0"/>
              </a:spcAft>
              <a:buFont typeface="Wingdings 2"/>
              <a:buNone/>
              <a:defRPr/>
            </a:pPr>
            <a:r>
              <a:rPr lang="en-US" dirty="0" smtClean="0"/>
              <a:t> </a:t>
            </a:r>
          </a:p>
          <a:p>
            <a:pPr fontAlgn="auto">
              <a:spcAft>
                <a:spcPts val="0"/>
              </a:spcAft>
              <a:buFont typeface="Wingdings 2"/>
              <a:buNone/>
              <a:defRPr/>
            </a:pPr>
            <a:r>
              <a:rPr lang="el-GR" sz="4700" b="1" dirty="0" smtClean="0">
                <a:solidFill>
                  <a:schemeClr val="tx1">
                    <a:lumMod val="95000"/>
                    <a:lumOff val="5000"/>
                  </a:schemeClr>
                </a:solidFill>
              </a:rPr>
              <a:t> 11</a:t>
            </a:r>
            <a:r>
              <a:rPr lang="el-GR" b="1" dirty="0" smtClean="0">
                <a:solidFill>
                  <a:schemeClr val="tx1">
                    <a:lumMod val="95000"/>
                    <a:lumOff val="5000"/>
                  </a:schemeClr>
                </a:solidFill>
              </a:rPr>
              <a:t>.Διαμορφώστε συγκεκριμένους στόχους μαζί με το παιδί σας.</a:t>
            </a:r>
          </a:p>
          <a:p>
            <a:pPr fontAlgn="auto">
              <a:spcAft>
                <a:spcPts val="0"/>
              </a:spcAft>
              <a:buFont typeface="Wingdings 2"/>
              <a:buNone/>
              <a:defRPr/>
            </a:pPr>
            <a:r>
              <a:rPr lang="el-GR" sz="4700" b="1" dirty="0" smtClean="0">
                <a:solidFill>
                  <a:schemeClr val="tx1">
                    <a:lumMod val="95000"/>
                    <a:lumOff val="5000"/>
                  </a:schemeClr>
                </a:solidFill>
              </a:rPr>
              <a:t>     </a:t>
            </a:r>
            <a:r>
              <a:rPr lang="en-US" sz="4700" b="1" dirty="0" smtClean="0">
                <a:solidFill>
                  <a:schemeClr val="tx1">
                    <a:lumMod val="95000"/>
                    <a:lumOff val="5000"/>
                  </a:schemeClr>
                </a:solidFill>
              </a:rPr>
              <a:t>12</a:t>
            </a:r>
            <a:r>
              <a:rPr lang="en-US" b="1" dirty="0" smtClean="0">
                <a:solidFill>
                  <a:schemeClr val="tx1">
                    <a:lumMod val="95000"/>
                    <a:lumOff val="5000"/>
                  </a:schemeClr>
                </a:solidFill>
              </a:rPr>
              <a:t>.</a:t>
            </a:r>
            <a:r>
              <a:rPr lang="el-GR" b="1" dirty="0" smtClean="0">
                <a:solidFill>
                  <a:schemeClr val="tx1">
                    <a:lumMod val="95000"/>
                    <a:lumOff val="5000"/>
                  </a:schemeClr>
                </a:solidFill>
              </a:rPr>
              <a:t>Οργανώστε το πλάνο του παιχνιδιού.</a:t>
            </a:r>
            <a:endParaRPr lang="en-US" dirty="0" smtClean="0">
              <a:solidFill>
                <a:schemeClr val="tx1">
                  <a:lumMod val="95000"/>
                  <a:lumOff val="5000"/>
                </a:schemeClr>
              </a:solidFill>
            </a:endParaRPr>
          </a:p>
          <a:p>
            <a:pPr fontAlgn="auto">
              <a:spcAft>
                <a:spcPts val="0"/>
              </a:spcAft>
              <a:buFont typeface="Wingdings 2"/>
              <a:buNone/>
              <a:defRPr/>
            </a:pPr>
            <a:endParaRPr lang="en-US" dirty="0" smtClean="0"/>
          </a:p>
          <a:p>
            <a:pPr fontAlgn="auto">
              <a:spcAft>
                <a:spcPts val="0"/>
              </a:spcAft>
              <a:buFont typeface="Wingdings 2"/>
              <a:buNone/>
              <a:defRPr/>
            </a:pPr>
            <a:endParaRPr lang="en-US" dirty="0" smtClean="0"/>
          </a:p>
          <a:p>
            <a:pPr fontAlgn="auto">
              <a:spcAft>
                <a:spcPts val="0"/>
              </a:spcAft>
              <a:buFont typeface="Wingdings 2"/>
              <a:buNone/>
              <a:defRPr/>
            </a:pPr>
            <a:r>
              <a:rPr lang="el-GR" dirty="0" smtClean="0">
                <a:solidFill>
                  <a:schemeClr val="bg1">
                    <a:lumMod val="95000"/>
                    <a:lumOff val="5000"/>
                  </a:schemeClr>
                </a:solidFill>
              </a:rPr>
              <a:t>ΤΣΑΟΥΣΗ ΑΙΚΑΤΕΡΙΝΗ</a:t>
            </a:r>
          </a:p>
          <a:p>
            <a:pPr fontAlgn="auto">
              <a:spcAft>
                <a:spcPts val="0"/>
              </a:spcAft>
              <a:buFont typeface="Wingdings 2"/>
              <a:buNone/>
              <a:defRPr/>
            </a:pPr>
            <a:r>
              <a:rPr lang="el-GR" dirty="0" smtClean="0">
                <a:solidFill>
                  <a:schemeClr val="bg1">
                    <a:lumMod val="95000"/>
                    <a:lumOff val="5000"/>
                  </a:schemeClr>
                </a:solidFill>
              </a:rPr>
              <a:t>ΕΜΜΑΝΟΥΗΛΙΔΗΣ ΘΕΟΦΑΝΗΣ</a:t>
            </a:r>
            <a:endParaRPr lang="el-GR" dirty="0">
              <a:solidFill>
                <a:schemeClr val="bg1">
                  <a:lumMod val="95000"/>
                  <a:lumOff val="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marL="484632" fontAlgn="auto">
              <a:spcAft>
                <a:spcPts val="0"/>
              </a:spcAft>
              <a:defRPr/>
            </a:pPr>
            <a:r>
              <a:rPr lang="el-GR" sz="4400" dirty="0" smtClean="0">
                <a:solidFill>
                  <a:schemeClr val="accent1">
                    <a:tint val="83000"/>
                    <a:satMod val="150000"/>
                  </a:schemeClr>
                </a:solidFill>
              </a:rPr>
              <a:t/>
            </a:r>
            <a:br>
              <a:rPr lang="el-GR" sz="4400" dirty="0" smtClean="0">
                <a:solidFill>
                  <a:schemeClr val="accent1">
                    <a:tint val="83000"/>
                    <a:satMod val="150000"/>
                  </a:schemeClr>
                </a:solidFill>
              </a:rPr>
            </a:br>
            <a:r>
              <a:rPr lang="el-GR" sz="4400" dirty="0" smtClean="0">
                <a:solidFill>
                  <a:schemeClr val="accent1">
                    <a:tint val="83000"/>
                    <a:satMod val="150000"/>
                  </a:schemeClr>
                </a:solidFill>
              </a:rPr>
              <a:t>8.Καθορίστε ένα χρονικό πλαίσιο.</a:t>
            </a:r>
            <a:br>
              <a:rPr lang="el-GR" sz="4400" dirty="0" smtClean="0">
                <a:solidFill>
                  <a:schemeClr val="accent1">
                    <a:tint val="83000"/>
                    <a:satMod val="150000"/>
                  </a:schemeClr>
                </a:solidFill>
              </a:rPr>
            </a:br>
            <a:endParaRPr lang="el-GR" dirty="0">
              <a:solidFill>
                <a:schemeClr val="accent1">
                  <a:tint val="83000"/>
                  <a:satMod val="150000"/>
                </a:schemeClr>
              </a:solidFill>
            </a:endParaRPr>
          </a:p>
        </p:txBody>
      </p:sp>
      <p:sp>
        <p:nvSpPr>
          <p:cNvPr id="22530" name="2 - Θέση περιεχομένου"/>
          <p:cNvSpPr>
            <a:spLocks noGrp="1"/>
          </p:cNvSpPr>
          <p:nvPr>
            <p:ph idx="1"/>
          </p:nvPr>
        </p:nvSpPr>
        <p:spPr>
          <a:xfrm>
            <a:off x="457200" y="1882775"/>
            <a:ext cx="8229600" cy="4572000"/>
          </a:xfrm>
        </p:spPr>
        <p:txBody>
          <a:bodyPr/>
          <a:lstStyle/>
          <a:p>
            <a:pPr>
              <a:buFont typeface="Wingdings 2" pitchFamily="18" charset="2"/>
              <a:buNone/>
            </a:pPr>
            <a:endParaRPr lang="el-GR" sz="2800" smtClean="0"/>
          </a:p>
          <a:p>
            <a:pPr>
              <a:buFont typeface="Wingdings 2" pitchFamily="18" charset="2"/>
              <a:buNone/>
            </a:pPr>
            <a:r>
              <a:rPr lang="el-GR" sz="2800" smtClean="0"/>
              <a:t>Όταν διαμορφώνετε το στόχο υπολογίστε το χρόνο που θα χρειαστεί το παιδί σας για να τον κατακτήσει και αν χρειαστεί μπορείτε να τον αναπροσαρμόσετε.</a:t>
            </a:r>
          </a:p>
        </p:txBody>
      </p:sp>
      <p:pic>
        <p:nvPicPr>
          <p:cNvPr id="6146" name="Picture 2" descr="C:\Program Files\Microsoft Office\MEDIA\CAGCAT10\j0234131.wmf"/>
          <p:cNvPicPr>
            <a:picLocks noChangeAspect="1" noChangeArrowheads="1"/>
          </p:cNvPicPr>
          <p:nvPr/>
        </p:nvPicPr>
        <p:blipFill>
          <a:blip r:embed="rId2" cstate="print">
            <a:duotone>
              <a:schemeClr val="accent5">
                <a:shade val="45000"/>
                <a:satMod val="135000"/>
              </a:schemeClr>
              <a:prstClr val="white"/>
            </a:duotone>
          </a:blip>
          <a:srcRect/>
          <a:stretch>
            <a:fillRect/>
          </a:stretch>
        </p:blipFill>
        <p:spPr bwMode="auto">
          <a:xfrm>
            <a:off x="5652120" y="4365104"/>
            <a:ext cx="1952531" cy="2076261"/>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sz="4000" dirty="0" smtClean="0">
                <a:solidFill>
                  <a:schemeClr val="accent1">
                    <a:tint val="83000"/>
                    <a:satMod val="150000"/>
                  </a:schemeClr>
                </a:solidFill>
              </a:rPr>
              <a:t>Αξιολόγηση και παρακολούθηση των στόχων</a:t>
            </a:r>
            <a:endParaRPr lang="el-GR" sz="4000" dirty="0">
              <a:solidFill>
                <a:schemeClr val="accent1">
                  <a:tint val="83000"/>
                  <a:satMod val="150000"/>
                </a:schemeClr>
              </a:solidFill>
            </a:endParaRPr>
          </a:p>
        </p:txBody>
      </p:sp>
      <p:sp>
        <p:nvSpPr>
          <p:cNvPr id="3" name="2 - Θέση περιεχομένου"/>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Char char=""/>
              <a:defRPr/>
            </a:pPr>
            <a:r>
              <a:rPr lang="el-GR" sz="4000" u="sng" dirty="0" smtClean="0"/>
              <a:t>1.Διάγραμμα επίτευξης στόχων</a:t>
            </a:r>
            <a:r>
              <a:rPr lang="el-GR" u="sng" dirty="0" smtClean="0"/>
              <a:t>, </a:t>
            </a:r>
            <a:r>
              <a:rPr lang="el-GR" dirty="0" smtClean="0"/>
              <a:t>το οποίο να συμπεριλαμβάνει ορισμένα βασικά σημεία κλειδιά</a:t>
            </a:r>
            <a:r>
              <a:rPr lang="en-US" dirty="0" smtClean="0"/>
              <a:t>:</a:t>
            </a:r>
            <a:r>
              <a:rPr lang="el-GR" dirty="0" smtClean="0"/>
              <a:t> </a:t>
            </a:r>
            <a:r>
              <a:rPr lang="en-US" sz="3200" dirty="0" smtClean="0"/>
              <a:t>1 </a:t>
            </a:r>
            <a:r>
              <a:rPr lang="el-GR" dirty="0" smtClean="0"/>
              <a:t>.το στόχο </a:t>
            </a:r>
            <a:r>
              <a:rPr lang="el-GR" sz="3200" dirty="0" smtClean="0"/>
              <a:t>2.</a:t>
            </a:r>
            <a:r>
              <a:rPr lang="el-GR" dirty="0" smtClean="0"/>
              <a:t>το επιδιωκόμενο αποτέλεσμα </a:t>
            </a:r>
            <a:r>
              <a:rPr lang="el-GR" sz="3200" dirty="0" smtClean="0"/>
              <a:t>3.</a:t>
            </a:r>
            <a:r>
              <a:rPr lang="el-GR" dirty="0" smtClean="0"/>
              <a:t>αναλυτικό σχέδιο για την επίτευξη του στόχου </a:t>
            </a:r>
            <a:r>
              <a:rPr lang="el-GR" sz="3200" dirty="0" smtClean="0"/>
              <a:t>4</a:t>
            </a:r>
            <a:r>
              <a:rPr lang="el-GR" dirty="0" smtClean="0"/>
              <a:t>.χρονοδιάγραμμα </a:t>
            </a:r>
            <a:r>
              <a:rPr lang="el-GR" sz="3200" dirty="0" smtClean="0"/>
              <a:t>5</a:t>
            </a:r>
            <a:r>
              <a:rPr lang="el-GR" dirty="0" smtClean="0"/>
              <a:t>.πρόβλεψη για τις αναγκαίες αναπροσαρμογές.</a:t>
            </a:r>
          </a:p>
          <a:p>
            <a:pPr marL="448056" indent="-384048" fontAlgn="auto">
              <a:spcAft>
                <a:spcPts val="0"/>
              </a:spcAft>
              <a:buFont typeface="Wingdings 2"/>
              <a:buNone/>
              <a:defRPr/>
            </a:pPr>
            <a:r>
              <a:rPr lang="el-GR" dirty="0" smtClean="0"/>
              <a:t>    και τοποθετήστε το σε εμφανές σημείο στο δωμάτιό του.</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2 - Θέση περιεχομένου"/>
          <p:cNvSpPr>
            <a:spLocks noGrp="1"/>
          </p:cNvSpPr>
          <p:nvPr>
            <p:ph idx="1"/>
          </p:nvPr>
        </p:nvSpPr>
        <p:spPr>
          <a:xfrm>
            <a:off x="457200" y="1882775"/>
            <a:ext cx="8229600" cy="4572000"/>
          </a:xfrm>
        </p:spPr>
        <p:txBody>
          <a:bodyPr/>
          <a:lstStyle/>
          <a:p>
            <a:r>
              <a:rPr lang="el-GR" sz="4000" u="sng" smtClean="0"/>
              <a:t>2.Δώστε κίνητρα </a:t>
            </a:r>
          </a:p>
          <a:p>
            <a:pPr>
              <a:buFont typeface="Wingdings 2" pitchFamily="18" charset="2"/>
              <a:buNone/>
            </a:pPr>
            <a:r>
              <a:rPr lang="el-GR" sz="4000" u="sng" smtClean="0"/>
              <a:t>  αλλά προσοχή στις ανταμοιβές</a:t>
            </a:r>
          </a:p>
          <a:p>
            <a:pPr>
              <a:buFont typeface="Wingdings 2" pitchFamily="18" charset="2"/>
              <a:buNone/>
            </a:pPr>
            <a:r>
              <a:rPr lang="el-GR" sz="4000" smtClean="0"/>
              <a:t>  </a:t>
            </a:r>
          </a:p>
          <a:p>
            <a:pPr>
              <a:buFont typeface="Wingdings 2" pitchFamily="18" charset="2"/>
              <a:buNone/>
            </a:pPr>
            <a:r>
              <a:rPr lang="el-GR" sz="3200" smtClean="0"/>
              <a:t>   Προτιμήστε τα ενδογενή κίνητρα και λιγότερο τα εξωγενή κίνητρα.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n-US" dirty="0" smtClean="0">
                <a:solidFill>
                  <a:schemeClr val="accent1">
                    <a:tint val="83000"/>
                    <a:satMod val="150000"/>
                  </a:schemeClr>
                </a:solidFill>
              </a:rPr>
              <a:t>12.</a:t>
            </a:r>
            <a:r>
              <a:rPr lang="el-GR" dirty="0" smtClean="0">
                <a:solidFill>
                  <a:schemeClr val="accent1">
                    <a:tint val="83000"/>
                    <a:satMod val="150000"/>
                  </a:schemeClr>
                </a:solidFill>
              </a:rPr>
              <a:t>Οργανώστε το πλάνο του παιχνιδιού.</a:t>
            </a:r>
            <a:endParaRPr lang="el-GR" dirty="0">
              <a:solidFill>
                <a:schemeClr val="accent1">
                  <a:tint val="83000"/>
                  <a:satMod val="150000"/>
                </a:schemeClr>
              </a:solidFill>
            </a:endParaRPr>
          </a:p>
        </p:txBody>
      </p:sp>
      <p:graphicFrame>
        <p:nvGraphicFramePr>
          <p:cNvPr id="4" name="3 - Θέση περιεχομένου"/>
          <p:cNvGraphicFramePr>
            <a:graphicFrameLocks noGrp="1"/>
          </p:cNvGraphicFramePr>
          <p:nvPr>
            <p:ph idx="1"/>
          </p:nvPr>
        </p:nvGraphicFramePr>
        <p:xfrm>
          <a:off x="457200" y="1882775"/>
          <a:ext cx="8229600" cy="4572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0"/>
            <a:ext cx="8229600" cy="1666526"/>
          </a:xfrm>
        </p:spPr>
        <p:txBody>
          <a:bodyPr/>
          <a:lstStyle/>
          <a:p>
            <a:pPr marL="484632" fontAlgn="auto">
              <a:spcAft>
                <a:spcPts val="0"/>
              </a:spcAft>
              <a:defRPr/>
            </a:pPr>
            <a:r>
              <a:rPr lang="el-GR" dirty="0" smtClean="0">
                <a:solidFill>
                  <a:schemeClr val="accent1">
                    <a:tint val="83000"/>
                    <a:satMod val="150000"/>
                  </a:schemeClr>
                </a:solidFill>
              </a:rPr>
              <a:t>Η ώρα που θα το πείτε στο παιδί.</a:t>
            </a:r>
            <a:endParaRPr lang="el-GR" dirty="0">
              <a:solidFill>
                <a:schemeClr val="accent1">
                  <a:tint val="83000"/>
                  <a:satMod val="150000"/>
                </a:schemeClr>
              </a:solidFill>
            </a:endParaRPr>
          </a:p>
        </p:txBody>
      </p:sp>
      <p:graphicFrame>
        <p:nvGraphicFramePr>
          <p:cNvPr id="4" name="3 - Θέση περιεχομένου"/>
          <p:cNvGraphicFramePr>
            <a:graphicFrameLocks noGrp="1"/>
          </p:cNvGraphicFramePr>
          <p:nvPr>
            <p:ph idx="1"/>
          </p:nvPr>
        </p:nvGraphicFramePr>
        <p:xfrm>
          <a:off x="395536" y="1484784"/>
          <a:ext cx="8291264" cy="496999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dirty="0" smtClean="0">
                <a:solidFill>
                  <a:schemeClr val="accent1">
                    <a:tint val="83000"/>
                    <a:satMod val="150000"/>
                  </a:schemeClr>
                </a:solidFill>
              </a:rPr>
              <a:t>Η επικοινωνία με το παιδί σας</a:t>
            </a:r>
            <a:endParaRPr lang="el-GR" dirty="0">
              <a:solidFill>
                <a:schemeClr val="accent1">
                  <a:tint val="83000"/>
                  <a:satMod val="150000"/>
                </a:schemeClr>
              </a:solidFill>
            </a:endParaRPr>
          </a:p>
        </p:txBody>
      </p:sp>
      <p:sp>
        <p:nvSpPr>
          <p:cNvPr id="27650" name="2 - Θέση περιεχομένου"/>
          <p:cNvSpPr>
            <a:spLocks noGrp="1"/>
          </p:cNvSpPr>
          <p:nvPr>
            <p:ph idx="1"/>
          </p:nvPr>
        </p:nvSpPr>
        <p:spPr>
          <a:xfrm>
            <a:off x="457200" y="1882775"/>
            <a:ext cx="8229600" cy="4572000"/>
          </a:xfrm>
        </p:spPr>
        <p:txBody>
          <a:bodyPr/>
          <a:lstStyle/>
          <a:p>
            <a:pPr>
              <a:buFont typeface="Wingdings" pitchFamily="2" charset="2"/>
              <a:buChar char="Ø"/>
            </a:pPr>
            <a:r>
              <a:rPr lang="el-GR" smtClean="0"/>
              <a:t>Η πιο σωστή επικοινωνία με το παιδί σας είναι η ειλικρίνεια.</a:t>
            </a:r>
          </a:p>
          <a:p>
            <a:pPr>
              <a:buFont typeface="Wingdings" pitchFamily="2" charset="2"/>
              <a:buChar char="Ø"/>
            </a:pPr>
            <a:r>
              <a:rPr lang="el-GR" smtClean="0"/>
              <a:t>Φροντίστε να ενημερώνετε διαρκώς το παιδί σας για κάθε τι που το αφορά.</a:t>
            </a:r>
          </a:p>
          <a:p>
            <a:pPr>
              <a:buFont typeface="Wingdings" pitchFamily="2" charset="2"/>
              <a:buChar char="Ø"/>
            </a:pPr>
            <a:r>
              <a:rPr lang="el-GR" smtClean="0"/>
              <a:t>Αν το παιδί δεν μπορεί να αφομοιώσει εύκολα τις πληροφορίες που θα του δώσετε προφορικά , θα ήταν καλό να χρησιμοποιήσετε  και άλλα μέσα π.χ.εικόνες  ,σχέδια η σχεδιαγράμματα.</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dirty="0" smtClean="0">
                <a:solidFill>
                  <a:schemeClr val="accent1">
                    <a:tint val="83000"/>
                    <a:satMod val="150000"/>
                  </a:schemeClr>
                </a:solidFill>
              </a:rPr>
              <a:t>1.Εξηγώντας στα αδέρφια του</a:t>
            </a:r>
            <a:endParaRPr lang="el-GR" dirty="0">
              <a:solidFill>
                <a:schemeClr val="accent1">
                  <a:tint val="83000"/>
                  <a:satMod val="150000"/>
                </a:schemeClr>
              </a:solidFill>
            </a:endParaRPr>
          </a:p>
        </p:txBody>
      </p:sp>
      <p:sp>
        <p:nvSpPr>
          <p:cNvPr id="4" name="3 - Στρογγυλεμένο ορθογώνιο"/>
          <p:cNvSpPr/>
          <p:nvPr/>
        </p:nvSpPr>
        <p:spPr>
          <a:xfrm>
            <a:off x="755650" y="2420938"/>
            <a:ext cx="7416800" cy="30241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l-GR" sz="3200" dirty="0"/>
              <a:t>Ενθαρρύνετέ τα , μιλώντας τους ,από την αρχή για τον τρόπο που μπορούν να βοηθήσουν.</a:t>
            </a:r>
            <a:endParaRPr lang="el-GR" sz="3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dirty="0" smtClean="0">
                <a:solidFill>
                  <a:schemeClr val="accent1">
                    <a:tint val="83000"/>
                    <a:satMod val="150000"/>
                  </a:schemeClr>
                </a:solidFill>
              </a:rPr>
              <a:t>2.Ενημερώνοντας τους συγγενείς</a:t>
            </a:r>
            <a:endParaRPr lang="el-GR" dirty="0">
              <a:solidFill>
                <a:schemeClr val="accent1">
                  <a:tint val="83000"/>
                  <a:satMod val="150000"/>
                </a:schemeClr>
              </a:solidFill>
            </a:endParaRPr>
          </a:p>
        </p:txBody>
      </p:sp>
      <p:sp>
        <p:nvSpPr>
          <p:cNvPr id="29698" name="2 - Θέση περιεχομένου"/>
          <p:cNvSpPr>
            <a:spLocks noGrp="1"/>
          </p:cNvSpPr>
          <p:nvPr>
            <p:ph idx="1"/>
          </p:nvPr>
        </p:nvSpPr>
        <p:spPr>
          <a:xfrm>
            <a:off x="457200" y="1882775"/>
            <a:ext cx="8229600" cy="4572000"/>
          </a:xfrm>
        </p:spPr>
        <p:txBody>
          <a:bodyPr/>
          <a:lstStyle/>
          <a:p>
            <a:r>
              <a:rPr lang="el-GR" smtClean="0"/>
              <a:t>Φροντίστε να πληροφορήσετε τους συγγενείς σας ότι η νοημοσύνη του παιδιού σας είναι φυσιολογική και ότι δεν χρειάζεται να του συμπεριφέρονται διαφορετικά από ότι στα άλλα παιδιά.</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7494"/>
            <a:ext cx="8229600" cy="5753794"/>
          </a:xfrm>
        </p:spPr>
        <p:txBody>
          <a:bodyPr/>
          <a:lstStyle/>
          <a:p>
            <a:pPr marL="484632" fontAlgn="auto">
              <a:spcAft>
                <a:spcPts val="0"/>
              </a:spcAft>
              <a:defRPr/>
            </a:pPr>
            <a:r>
              <a:rPr lang="el-GR" dirty="0" smtClean="0">
                <a:solidFill>
                  <a:schemeClr val="accent1">
                    <a:tint val="83000"/>
                    <a:satMod val="150000"/>
                  </a:schemeClr>
                </a:solidFill>
              </a:rPr>
              <a:t>3.Ενημερώνοντας τους φίλους.</a:t>
            </a:r>
            <a:br>
              <a:rPr lang="el-GR" dirty="0" smtClean="0">
                <a:solidFill>
                  <a:schemeClr val="accent1">
                    <a:tint val="83000"/>
                    <a:satMod val="150000"/>
                  </a:schemeClr>
                </a:solidFill>
              </a:rPr>
            </a:br>
            <a:r>
              <a:rPr lang="el-GR" dirty="0" smtClean="0">
                <a:solidFill>
                  <a:schemeClr val="accent1">
                    <a:tint val="83000"/>
                    <a:satMod val="150000"/>
                  </a:schemeClr>
                </a:solidFill>
              </a:rPr>
              <a:t/>
            </a:r>
            <a:br>
              <a:rPr lang="el-GR" dirty="0" smtClean="0">
                <a:solidFill>
                  <a:schemeClr val="accent1">
                    <a:tint val="83000"/>
                    <a:satMod val="150000"/>
                  </a:schemeClr>
                </a:solidFill>
              </a:rPr>
            </a:br>
            <a:r>
              <a:rPr lang="el-GR" dirty="0" smtClean="0">
                <a:solidFill>
                  <a:schemeClr val="accent1">
                    <a:tint val="83000"/>
                    <a:satMod val="150000"/>
                  </a:schemeClr>
                </a:solidFill>
              </a:rPr>
              <a:t/>
            </a:r>
            <a:br>
              <a:rPr lang="el-GR" dirty="0" smtClean="0">
                <a:solidFill>
                  <a:schemeClr val="accent1">
                    <a:tint val="83000"/>
                    <a:satMod val="150000"/>
                  </a:schemeClr>
                </a:solidFill>
              </a:rPr>
            </a:br>
            <a:r>
              <a:rPr lang="el-GR" dirty="0" smtClean="0">
                <a:solidFill>
                  <a:schemeClr val="accent1">
                    <a:tint val="83000"/>
                    <a:satMod val="150000"/>
                  </a:schemeClr>
                </a:solidFill>
              </a:rPr>
              <a:t>4.Δουλεύοντας με το σύντροφό σας.</a:t>
            </a:r>
            <a:br>
              <a:rPr lang="el-GR" dirty="0" smtClean="0">
                <a:solidFill>
                  <a:schemeClr val="accent1">
                    <a:tint val="83000"/>
                    <a:satMod val="150000"/>
                  </a:schemeClr>
                </a:solidFill>
              </a:rPr>
            </a:br>
            <a:endParaRPr lang="el-GR" dirty="0">
              <a:solidFill>
                <a:schemeClr val="accent1">
                  <a:tint val="83000"/>
                  <a:satMod val="150000"/>
                </a:schemeClr>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dirty="0" smtClean="0">
                <a:solidFill>
                  <a:schemeClr val="accent1">
                    <a:tint val="83000"/>
                    <a:satMod val="150000"/>
                  </a:schemeClr>
                </a:solidFill>
              </a:rPr>
              <a:t>Η επικοινωνία με το σύντροφό μας</a:t>
            </a:r>
            <a:endParaRPr lang="el-GR" dirty="0">
              <a:solidFill>
                <a:schemeClr val="accent1">
                  <a:tint val="83000"/>
                  <a:satMod val="150000"/>
                </a:schemeClr>
              </a:solidFill>
            </a:endParaRPr>
          </a:p>
        </p:txBody>
      </p:sp>
      <p:graphicFrame>
        <p:nvGraphicFramePr>
          <p:cNvPr id="8" name="7 - Θέση περιεχομένου"/>
          <p:cNvGraphicFramePr>
            <a:graphicFrameLocks noGrp="1"/>
          </p:cNvGraphicFramePr>
          <p:nvPr>
            <p:ph idx="1"/>
          </p:nvPr>
        </p:nvGraphicFramePr>
        <p:xfrm>
          <a:off x="457200" y="1628800"/>
          <a:ext cx="8229600" cy="5229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sz="3200" b="1" dirty="0" smtClean="0">
                <a:solidFill>
                  <a:schemeClr val="accent1">
                    <a:tint val="83000"/>
                    <a:satMod val="150000"/>
                  </a:schemeClr>
                </a:solidFill>
              </a:rPr>
              <a:t>11.Διαμορφώστε συγκεκριμένους στόχους μαζί με το παιδί σας.</a:t>
            </a:r>
            <a:endParaRPr lang="el-GR" sz="3200" b="1" dirty="0">
              <a:solidFill>
                <a:schemeClr val="accent1">
                  <a:tint val="83000"/>
                  <a:satMod val="150000"/>
                </a:schemeClr>
              </a:solidFill>
            </a:endParaRPr>
          </a:p>
        </p:txBody>
      </p:sp>
      <p:sp>
        <p:nvSpPr>
          <p:cNvPr id="14338" name="2 - Θέση περιεχομένου"/>
          <p:cNvSpPr>
            <a:spLocks noGrp="1"/>
          </p:cNvSpPr>
          <p:nvPr>
            <p:ph idx="1"/>
          </p:nvPr>
        </p:nvSpPr>
        <p:spPr>
          <a:xfrm>
            <a:off x="457200" y="1882775"/>
            <a:ext cx="8229600" cy="4572000"/>
          </a:xfrm>
        </p:spPr>
        <p:txBody>
          <a:bodyPr/>
          <a:lstStyle/>
          <a:p>
            <a:pPr algn="ctr"/>
            <a:r>
              <a:rPr lang="el-GR" sz="3200" b="1" smtClean="0"/>
              <a:t>Προσαρμόζοντας  τις προσδοκίες </a:t>
            </a:r>
          </a:p>
          <a:p>
            <a:pPr algn="just">
              <a:buFont typeface="Wingdings 2" pitchFamily="18" charset="2"/>
              <a:buNone/>
            </a:pPr>
            <a:r>
              <a:rPr lang="el-GR" sz="2400" smtClean="0"/>
              <a:t>Οι γονείς πρέπει να καταλάβουν ότι το δυσλεκτικό παιδί τους χρειάζεται να προσπαθήσει περισσότερο και με διαφορετικό τρόπο από τα άλλα παιδιά για να κατακτήσει τα όνειρά του.</a:t>
            </a:r>
          </a:p>
          <a:p>
            <a:pPr algn="just">
              <a:buFont typeface="Wingdings 2" pitchFamily="18" charset="2"/>
              <a:buNone/>
            </a:pPr>
            <a:endParaRPr lang="el-GR" sz="2400" smtClean="0"/>
          </a:p>
          <a:p>
            <a:pPr algn="just">
              <a:buFont typeface="Wingdings 2" pitchFamily="18" charset="2"/>
              <a:buNone/>
            </a:pPr>
            <a:r>
              <a:rPr lang="el-GR" sz="2400" smtClean="0"/>
              <a:t>Με τα κατάλληλα εργαλεία μπορεί να θέσει τους στόχους και τις φιλοδοξίες του όσο ψηλά θελήσει. </a:t>
            </a:r>
            <a:r>
              <a:rPr lang="el-GR" sz="2400" u="sng" smtClean="0"/>
              <a:t>Το κλειδί είναι να βρει τις τεχνικές και τις μεθόδους </a:t>
            </a:r>
            <a:r>
              <a:rPr lang="el-GR" sz="2400" smtClean="0"/>
              <a:t>που ταιριάζουν στο ιδιαίτερο μαθησιακό του στιλ.</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pPr marL="484632" fontAlgn="auto">
              <a:spcAft>
                <a:spcPts val="0"/>
              </a:spcAft>
              <a:defRPr/>
            </a:pPr>
            <a:r>
              <a:rPr lang="el-GR" dirty="0" smtClean="0">
                <a:solidFill>
                  <a:schemeClr val="accent1">
                    <a:tint val="83000"/>
                    <a:satMod val="150000"/>
                  </a:schemeClr>
                </a:solidFill>
              </a:rPr>
              <a:t>     ΕΥΧΑΡΙΣΤΟΥΜΕ ΠΟΛΥ</a:t>
            </a:r>
            <a:endParaRPr lang="el-GR" dirty="0">
              <a:solidFill>
                <a:schemeClr val="accent1">
                  <a:tint val="83000"/>
                  <a:satMod val="150000"/>
                </a:schemeClr>
              </a:solidFill>
            </a:endParaRPr>
          </a:p>
        </p:txBody>
      </p:sp>
      <p:pic>
        <p:nvPicPr>
          <p:cNvPr id="32770" name="Picture 2" descr="C:\Program Files\Microsoft Office\MEDIA\CAGCAT10\j0281904.wmf"/>
          <p:cNvPicPr>
            <a:picLocks noGrp="1" noChangeAspect="1" noChangeArrowheads="1"/>
          </p:cNvPicPr>
          <p:nvPr>
            <p:ph idx="1"/>
          </p:nvPr>
        </p:nvPicPr>
        <p:blipFill>
          <a:blip r:embed="rId2"/>
          <a:srcRect/>
          <a:stretch>
            <a:fillRect/>
          </a:stretch>
        </p:blipFill>
        <p:spPr>
          <a:xfrm>
            <a:off x="755650" y="1557338"/>
            <a:ext cx="7777163" cy="4824412"/>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60648"/>
            <a:ext cx="8147248" cy="1728192"/>
          </a:xfrm>
        </p:spPr>
        <p:txBody>
          <a:bodyPr>
            <a:noAutofit/>
          </a:bodyPr>
          <a:lstStyle/>
          <a:p>
            <a:pPr marL="484632" fontAlgn="auto">
              <a:spcAft>
                <a:spcPts val="0"/>
              </a:spcAft>
              <a:defRPr/>
            </a:pPr>
            <a:r>
              <a:rPr lang="el-GR" sz="2800" b="1" u="sng" dirty="0" smtClean="0">
                <a:solidFill>
                  <a:schemeClr val="accent1">
                    <a:tint val="83000"/>
                    <a:satMod val="150000"/>
                  </a:schemeClr>
                </a:solidFill>
              </a:rPr>
              <a:t>Τεχνικές</a:t>
            </a:r>
            <a:r>
              <a:rPr lang="el-GR" sz="2800" u="sng" dirty="0" smtClean="0">
                <a:solidFill>
                  <a:schemeClr val="accent1">
                    <a:tint val="83000"/>
                    <a:satMod val="150000"/>
                  </a:schemeClr>
                </a:solidFill>
              </a:rPr>
              <a:t> που θα βοηθήσουν γονείς και παιδιά να θέσουν στόχους που είναι </a:t>
            </a:r>
            <a:r>
              <a:rPr lang="el-GR" sz="2800" b="1" u="sng" dirty="0" smtClean="0">
                <a:solidFill>
                  <a:schemeClr val="accent1">
                    <a:tint val="83000"/>
                    <a:satMod val="150000"/>
                  </a:schemeClr>
                </a:solidFill>
              </a:rPr>
              <a:t>εφικτοί, συγκεκριμένοι και θα αποτελούν πρόκληση για τις δυνατότητές του.</a:t>
            </a:r>
            <a:br>
              <a:rPr lang="el-GR" sz="2800" b="1" u="sng" dirty="0" smtClean="0">
                <a:solidFill>
                  <a:schemeClr val="accent1">
                    <a:tint val="83000"/>
                    <a:satMod val="150000"/>
                  </a:schemeClr>
                </a:solidFill>
              </a:rPr>
            </a:br>
            <a:endParaRPr lang="el-GR" sz="2800" b="1" dirty="0">
              <a:solidFill>
                <a:schemeClr val="accent1">
                  <a:tint val="83000"/>
                  <a:satMod val="150000"/>
                </a:schemeClr>
              </a:solidFill>
            </a:endParaRPr>
          </a:p>
        </p:txBody>
      </p:sp>
      <p:sp>
        <p:nvSpPr>
          <p:cNvPr id="3" name="2 - Θέση περιεχομένου"/>
          <p:cNvSpPr>
            <a:spLocks noGrp="1"/>
          </p:cNvSpPr>
          <p:nvPr>
            <p:ph idx="1"/>
          </p:nvPr>
        </p:nvSpPr>
        <p:spPr>
          <a:xfrm>
            <a:off x="457200" y="1882775"/>
            <a:ext cx="8229600" cy="4572000"/>
          </a:xfrm>
        </p:spPr>
        <p:txBody>
          <a:bodyPr>
            <a:normAutofit fontScale="92500" lnSpcReduction="10000"/>
          </a:bodyPr>
          <a:lstStyle/>
          <a:p>
            <a:pPr marL="1314450" lvl="2" indent="-514350" fontAlgn="auto">
              <a:spcAft>
                <a:spcPts val="0"/>
              </a:spcAft>
              <a:buFont typeface="+mj-lt"/>
              <a:buAutoNum type="arabicPeriod"/>
              <a:defRPr/>
            </a:pPr>
            <a:r>
              <a:rPr lang="el-GR" sz="4000" u="sng" dirty="0" smtClean="0"/>
              <a:t>Δουλέψτε με το ΠΕΑΔ.</a:t>
            </a:r>
          </a:p>
          <a:p>
            <a:pPr marL="514350" indent="-514350" algn="just" fontAlgn="auto">
              <a:spcAft>
                <a:spcPts val="0"/>
              </a:spcAft>
              <a:buFont typeface="Wingdings 2"/>
              <a:buNone/>
              <a:defRPr/>
            </a:pPr>
            <a:r>
              <a:rPr lang="el-GR" sz="2000" dirty="0" smtClean="0"/>
              <a:t>        </a:t>
            </a:r>
          </a:p>
          <a:p>
            <a:pPr marL="514350" indent="-514350" algn="just" fontAlgn="auto">
              <a:spcAft>
                <a:spcPts val="0"/>
              </a:spcAft>
              <a:buFont typeface="Wingdings 2"/>
              <a:buNone/>
              <a:defRPr/>
            </a:pPr>
            <a:r>
              <a:rPr lang="el-GR" sz="2800" dirty="0"/>
              <a:t> </a:t>
            </a:r>
            <a:r>
              <a:rPr lang="el-GR" sz="2800" dirty="0" smtClean="0"/>
              <a:t>       Το ΠΕΑΔ είναι ένα παιδαγωγικό εργαλείο που απευθύνεται σε εκπαιδευτικούς και γονείς. </a:t>
            </a:r>
            <a:r>
              <a:rPr lang="el-GR" sz="2800" u="sng" dirty="0" smtClean="0"/>
              <a:t>Δείχνει σε ποιους συγκεκριμένους τομείς χρειάζεται βοήθεια το παιδί.</a:t>
            </a:r>
          </a:p>
          <a:p>
            <a:pPr marL="514350" indent="-514350" algn="just" fontAlgn="auto">
              <a:spcAft>
                <a:spcPts val="0"/>
              </a:spcAft>
              <a:buFont typeface="Wingdings 2"/>
              <a:buNone/>
              <a:defRPr/>
            </a:pPr>
            <a:r>
              <a:rPr lang="el-GR" sz="2800" dirty="0" smtClean="0"/>
              <a:t>Π.χ. Αν το παιδί σας μαθαίνει καλύτερα ακούγοντας , καλό θα ήταν να αγοράζετε η να δανείζεστε βιβλία που έχουν μετεγγραφεί σε ακουστικό μέσο(</a:t>
            </a:r>
            <a:r>
              <a:rPr lang="en-US" sz="2800" dirty="0" smtClean="0"/>
              <a:t>CD ,</a:t>
            </a:r>
            <a:r>
              <a:rPr lang="el-GR" sz="2800" dirty="0" smtClean="0"/>
              <a:t>κασέτες).</a:t>
            </a:r>
          </a:p>
          <a:p>
            <a:pPr marL="514350" indent="-514350" algn="just" fontAlgn="auto">
              <a:spcAft>
                <a:spcPts val="0"/>
              </a:spcAft>
              <a:buFont typeface="Wingdings 2"/>
              <a:buNone/>
              <a:defRPr/>
            </a:pPr>
            <a:r>
              <a:rPr lang="el-GR" sz="2800" dirty="0" smtClean="0"/>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2 - Θέση περιεχομένου"/>
          <p:cNvSpPr>
            <a:spLocks noGrp="1"/>
          </p:cNvSpPr>
          <p:nvPr>
            <p:ph idx="1"/>
          </p:nvPr>
        </p:nvSpPr>
        <p:spPr>
          <a:xfrm>
            <a:off x="457200" y="1882775"/>
            <a:ext cx="8229600" cy="4572000"/>
          </a:xfrm>
        </p:spPr>
        <p:txBody>
          <a:bodyPr/>
          <a:lstStyle/>
          <a:p>
            <a:r>
              <a:rPr lang="el-GR" sz="4000" smtClean="0"/>
              <a:t>2.Κάντε τους στόχους σας συγκεκριμένους.</a:t>
            </a:r>
          </a:p>
          <a:p>
            <a:pPr>
              <a:buFont typeface="Wingdings 2" pitchFamily="18" charset="2"/>
              <a:buNone/>
            </a:pPr>
            <a:r>
              <a:rPr lang="el-GR" sz="2800" smtClean="0"/>
              <a:t>Π.χ. Αν το παιδί λέει&lt;&lt;Θέλω να βελτιωθώ στην αριθμητική&gt;&gt; βοηθήστε το να αναδιατυπώσει το στόχο του,κανοντάς τον πιο συγκεκριμένο, όπως, &lt;&lt;θέλω να έχω μάθει τον πίνακα προπαίδειας μέχρι την επόμενη Δευτέρα&gt;&gt;</a:t>
            </a:r>
          </a:p>
        </p:txBody>
      </p:sp>
      <p:pic>
        <p:nvPicPr>
          <p:cNvPr id="16386" name="Picture 2" descr="C:\Program Files\Microsoft Office\MEDIA\CAGCAT10\j0217698.wmf"/>
          <p:cNvPicPr>
            <a:picLocks noChangeAspect="1" noChangeArrowheads="1"/>
          </p:cNvPicPr>
          <p:nvPr/>
        </p:nvPicPr>
        <p:blipFill>
          <a:blip r:embed="rId2"/>
          <a:srcRect/>
          <a:stretch>
            <a:fillRect/>
          </a:stretch>
        </p:blipFill>
        <p:spPr bwMode="auto">
          <a:xfrm>
            <a:off x="2700338" y="333375"/>
            <a:ext cx="2735262" cy="1439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2775"/>
            <a:ext cx="8229600" cy="4572000"/>
          </a:xfrm>
        </p:spPr>
        <p:txBody>
          <a:bodyPr>
            <a:normAutofit lnSpcReduction="10000"/>
          </a:bodyPr>
          <a:lstStyle/>
          <a:p>
            <a:pPr marL="448056" indent="-384048" fontAlgn="auto">
              <a:spcAft>
                <a:spcPts val="0"/>
              </a:spcAft>
              <a:buFont typeface="Wingdings 2"/>
              <a:buNone/>
              <a:defRPr/>
            </a:pPr>
            <a:r>
              <a:rPr lang="el-GR" sz="4000" dirty="0" smtClean="0">
                <a:solidFill>
                  <a:schemeClr val="accent3">
                    <a:lumMod val="60000"/>
                    <a:lumOff val="40000"/>
                  </a:schemeClr>
                </a:solidFill>
              </a:rPr>
              <a:t>3.Βάζετε ρεαλιστικούς αλλά και αισιόδοξους στόχους.</a:t>
            </a:r>
          </a:p>
          <a:p>
            <a:pPr marL="448056" indent="-384048" fontAlgn="auto">
              <a:spcAft>
                <a:spcPts val="0"/>
              </a:spcAft>
              <a:buFont typeface="Wingdings 2"/>
              <a:buNone/>
              <a:defRPr/>
            </a:pPr>
            <a:r>
              <a:rPr lang="el-GR" sz="2800" dirty="0" smtClean="0"/>
              <a:t>Π.χ. </a:t>
            </a:r>
            <a:r>
              <a:rPr lang="el-GR" sz="2800" dirty="0"/>
              <a:t> Θ</a:t>
            </a:r>
            <a:r>
              <a:rPr lang="el-GR" sz="2800" dirty="0" smtClean="0"/>
              <a:t>έλω να μάθω ποιο είναι το δεξιά και ποιο το αριστερά για να μπορώ να πηγαίνω βόλτα στο πάρκο με το ποδήλατο.</a:t>
            </a:r>
          </a:p>
          <a:p>
            <a:pPr marL="448056" indent="-384048" algn="ctr" fontAlgn="auto">
              <a:spcAft>
                <a:spcPts val="0"/>
              </a:spcAft>
              <a:buFont typeface="Wingdings 2"/>
              <a:buNone/>
              <a:defRPr/>
            </a:pPr>
            <a:r>
              <a:rPr lang="el-GR" sz="2800" b="1" i="1" u="sng" dirty="0" smtClean="0"/>
              <a:t>ΚΑΙ ΟΧΙ</a:t>
            </a:r>
          </a:p>
          <a:p>
            <a:pPr marL="448056" indent="-384048" algn="ctr" fontAlgn="auto">
              <a:spcAft>
                <a:spcPts val="0"/>
              </a:spcAft>
              <a:buFont typeface="Wingdings 2"/>
              <a:buNone/>
              <a:defRPr/>
            </a:pPr>
            <a:endParaRPr lang="el-GR" sz="2800" dirty="0"/>
          </a:p>
          <a:p>
            <a:pPr marL="448056" indent="-384048" algn="ctr" fontAlgn="auto">
              <a:spcAft>
                <a:spcPts val="0"/>
              </a:spcAft>
              <a:buFont typeface="Wingdings 2"/>
              <a:buNone/>
              <a:defRPr/>
            </a:pPr>
            <a:r>
              <a:rPr lang="el-GR" sz="2800" dirty="0" smtClean="0"/>
              <a:t>Πρέπει να πάψω να χάνομαι κάθε φορά που πηγαίνω στο πάρκο με το ποδήλατο.</a:t>
            </a:r>
            <a:endParaRPr lang="el-GR" sz="2800" dirty="0"/>
          </a:p>
        </p:txBody>
      </p:sp>
      <p:pic>
        <p:nvPicPr>
          <p:cNvPr id="17410" name="Picture 2" descr="C:\Program Files\Microsoft Office\MEDIA\CAGCAT10\j0251301.wmf"/>
          <p:cNvPicPr>
            <a:picLocks noChangeAspect="1" noChangeArrowheads="1"/>
          </p:cNvPicPr>
          <p:nvPr/>
        </p:nvPicPr>
        <p:blipFill>
          <a:blip r:embed="rId2"/>
          <a:srcRect/>
          <a:stretch>
            <a:fillRect/>
          </a:stretch>
        </p:blipFill>
        <p:spPr bwMode="auto">
          <a:xfrm>
            <a:off x="395288" y="0"/>
            <a:ext cx="2743200" cy="18002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67544" y="260648"/>
            <a:ext cx="8219256" cy="1872208"/>
          </a:xfrm>
          <a:ln>
            <a:solidFill>
              <a:schemeClr val="accent1"/>
            </a:solidFill>
          </a:ln>
        </p:spPr>
        <p:txBody>
          <a:bodyPr>
            <a:normAutofit fontScale="90000"/>
          </a:bodyPr>
          <a:lstStyle/>
          <a:p>
            <a:pPr marL="484632" fontAlgn="auto">
              <a:spcAft>
                <a:spcPts val="0"/>
              </a:spcAft>
              <a:defRPr/>
            </a:pPr>
            <a:r>
              <a:rPr lang="en-US" sz="4400" dirty="0" smtClean="0">
                <a:solidFill>
                  <a:schemeClr val="accent1">
                    <a:tint val="83000"/>
                    <a:satMod val="150000"/>
                  </a:schemeClr>
                </a:solidFill>
              </a:rPr>
              <a:t/>
            </a:r>
            <a:br>
              <a:rPr lang="en-US" sz="4400" dirty="0" smtClean="0">
                <a:solidFill>
                  <a:schemeClr val="accent1">
                    <a:tint val="83000"/>
                    <a:satMod val="150000"/>
                  </a:schemeClr>
                </a:solidFill>
              </a:rPr>
            </a:br>
            <a:r>
              <a:rPr lang="el-GR" sz="4400" dirty="0" smtClean="0">
                <a:solidFill>
                  <a:schemeClr val="accent1">
                    <a:tint val="83000"/>
                    <a:satMod val="150000"/>
                  </a:schemeClr>
                </a:solidFill>
              </a:rPr>
              <a:t>4.Επιτρέψτε στο παιδί να συμμετέχει στην όλη διαδικασία.</a:t>
            </a:r>
            <a:br>
              <a:rPr lang="el-GR" sz="4400" dirty="0" smtClean="0">
                <a:solidFill>
                  <a:schemeClr val="accent1">
                    <a:tint val="83000"/>
                    <a:satMod val="150000"/>
                  </a:schemeClr>
                </a:solidFill>
              </a:rPr>
            </a:br>
            <a:endParaRPr lang="el-GR" dirty="0">
              <a:solidFill>
                <a:schemeClr val="accent1">
                  <a:tint val="83000"/>
                  <a:satMod val="150000"/>
                </a:schemeClr>
              </a:solidFill>
            </a:endParaRPr>
          </a:p>
        </p:txBody>
      </p:sp>
      <p:graphicFrame>
        <p:nvGraphicFramePr>
          <p:cNvPr id="4" name="3 - Θέση περιεχομένου"/>
          <p:cNvGraphicFramePr>
            <a:graphicFrameLocks noGrp="1"/>
          </p:cNvGraphicFramePr>
          <p:nvPr>
            <p:ph idx="1"/>
          </p:nvPr>
        </p:nvGraphicFramePr>
        <p:xfrm>
          <a:off x="457200" y="2420888"/>
          <a:ext cx="8003232" cy="40339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marL="484632" fontAlgn="auto">
              <a:spcAft>
                <a:spcPts val="0"/>
              </a:spcAft>
              <a:defRPr/>
            </a:pPr>
            <a:r>
              <a:rPr lang="el-GR" sz="4400" dirty="0" smtClean="0">
                <a:solidFill>
                  <a:schemeClr val="accent1">
                    <a:tint val="83000"/>
                    <a:satMod val="150000"/>
                  </a:schemeClr>
                </a:solidFill>
              </a:rPr>
              <a:t/>
            </a:r>
            <a:br>
              <a:rPr lang="el-GR" sz="4400" dirty="0" smtClean="0">
                <a:solidFill>
                  <a:schemeClr val="accent1">
                    <a:tint val="83000"/>
                    <a:satMod val="150000"/>
                  </a:schemeClr>
                </a:solidFill>
              </a:rPr>
            </a:br>
            <a:r>
              <a:rPr lang="el-GR" sz="4400" dirty="0" smtClean="0">
                <a:solidFill>
                  <a:schemeClr val="accent1">
                    <a:tint val="83000"/>
                    <a:satMod val="150000"/>
                  </a:schemeClr>
                </a:solidFill>
              </a:rPr>
              <a:t>5.Θέστε βραχυπρόθεσμους αλλά και μακροπρόθεσμους στόχους.</a:t>
            </a:r>
            <a:br>
              <a:rPr lang="el-GR" sz="4400" dirty="0" smtClean="0">
                <a:solidFill>
                  <a:schemeClr val="accent1">
                    <a:tint val="83000"/>
                    <a:satMod val="150000"/>
                  </a:schemeClr>
                </a:solidFill>
              </a:rPr>
            </a:br>
            <a:endParaRPr lang="el-GR" dirty="0">
              <a:solidFill>
                <a:schemeClr val="accent1">
                  <a:tint val="83000"/>
                  <a:satMod val="150000"/>
                </a:schemeClr>
              </a:solidFill>
            </a:endParaRPr>
          </a:p>
        </p:txBody>
      </p:sp>
      <p:sp>
        <p:nvSpPr>
          <p:cNvPr id="19458" name="2 - Θέση περιεχομένου"/>
          <p:cNvSpPr>
            <a:spLocks noGrp="1"/>
          </p:cNvSpPr>
          <p:nvPr>
            <p:ph idx="1"/>
          </p:nvPr>
        </p:nvSpPr>
        <p:spPr>
          <a:xfrm>
            <a:off x="457200" y="2349500"/>
            <a:ext cx="8229600" cy="4105275"/>
          </a:xfrm>
        </p:spPr>
        <p:txBody>
          <a:bodyPr/>
          <a:lstStyle/>
          <a:p>
            <a:pPr>
              <a:buFont typeface="Wingdings 2" pitchFamily="18" charset="2"/>
              <a:buNone/>
            </a:pPr>
            <a:r>
              <a:rPr lang="el-GR" sz="2800" smtClean="0"/>
              <a:t>Π.χ  Για την εκμάθηση του αλφαβήτου δε θα χρειαστεί πάνω από μερικές εβδομάδες.</a:t>
            </a:r>
          </a:p>
          <a:p>
            <a:pPr>
              <a:buFont typeface="Wingdings 2" pitchFamily="18" charset="2"/>
              <a:buNone/>
            </a:pPr>
            <a:r>
              <a:rPr lang="el-GR" sz="2800" smtClean="0"/>
              <a:t>      </a:t>
            </a:r>
          </a:p>
          <a:p>
            <a:pPr>
              <a:buFont typeface="Wingdings 2" pitchFamily="18" charset="2"/>
              <a:buNone/>
            </a:pPr>
            <a:r>
              <a:rPr lang="el-GR" sz="2800" smtClean="0"/>
              <a:t> </a:t>
            </a:r>
            <a:r>
              <a:rPr lang="el-GR" sz="2800" u="sng" smtClean="0"/>
              <a:t>Ενώ </a:t>
            </a:r>
            <a:r>
              <a:rPr lang="el-GR" sz="2800" smtClean="0"/>
              <a:t>για τη βελτίωση των δεξιοτήτων της ακουστικής αντίληψης θα εργάζεται σε όλη τη διάρκεια των σχολικών του χρόνων.</a:t>
            </a:r>
          </a:p>
        </p:txBody>
      </p:sp>
      <p:pic>
        <p:nvPicPr>
          <p:cNvPr id="19459" name="Picture 2" descr="C:\Program Files\Microsoft Office\MEDIA\CAGCAT10\j0293844.wmf"/>
          <p:cNvPicPr>
            <a:picLocks noChangeAspect="1" noChangeArrowheads="1"/>
          </p:cNvPicPr>
          <p:nvPr/>
        </p:nvPicPr>
        <p:blipFill>
          <a:blip r:embed="rId2"/>
          <a:srcRect/>
          <a:stretch>
            <a:fillRect/>
          </a:stretch>
        </p:blipFill>
        <p:spPr bwMode="auto">
          <a:xfrm>
            <a:off x="6443663" y="4652963"/>
            <a:ext cx="2700337" cy="1828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marL="484632" fontAlgn="auto">
              <a:spcAft>
                <a:spcPts val="0"/>
              </a:spcAft>
              <a:defRPr/>
            </a:pPr>
            <a:r>
              <a:rPr lang="el-GR" sz="4400" dirty="0" smtClean="0">
                <a:solidFill>
                  <a:schemeClr val="accent1">
                    <a:tint val="83000"/>
                    <a:satMod val="150000"/>
                  </a:schemeClr>
                </a:solidFill>
              </a:rPr>
              <a:t>6. Οργανωθείτε.</a:t>
            </a:r>
            <a:br>
              <a:rPr lang="el-GR" sz="4400" dirty="0" smtClean="0">
                <a:solidFill>
                  <a:schemeClr val="accent1">
                    <a:tint val="83000"/>
                    <a:satMod val="150000"/>
                  </a:schemeClr>
                </a:solidFill>
              </a:rPr>
            </a:br>
            <a:endParaRPr lang="el-GR" dirty="0">
              <a:solidFill>
                <a:schemeClr val="accent1">
                  <a:tint val="83000"/>
                  <a:satMod val="150000"/>
                </a:schemeClr>
              </a:solidFill>
            </a:endParaRPr>
          </a:p>
        </p:txBody>
      </p:sp>
      <p:sp>
        <p:nvSpPr>
          <p:cNvPr id="20482" name="2 - Θέση περιεχομένου"/>
          <p:cNvSpPr>
            <a:spLocks noGrp="1"/>
          </p:cNvSpPr>
          <p:nvPr>
            <p:ph idx="1"/>
          </p:nvPr>
        </p:nvSpPr>
        <p:spPr>
          <a:xfrm>
            <a:off x="457200" y="1882775"/>
            <a:ext cx="8229600" cy="4572000"/>
          </a:xfrm>
        </p:spPr>
        <p:txBody>
          <a:bodyPr/>
          <a:lstStyle/>
          <a:p>
            <a:pPr>
              <a:buFont typeface="Wingdings 2" pitchFamily="18" charset="2"/>
              <a:buNone/>
            </a:pPr>
            <a:endParaRPr lang="el-GR" sz="4000" smtClean="0"/>
          </a:p>
          <a:p>
            <a:pPr>
              <a:buFont typeface="Wingdings 2" pitchFamily="18" charset="2"/>
              <a:buNone/>
            </a:pPr>
            <a:r>
              <a:rPr lang="el-GR" sz="2800" smtClean="0"/>
              <a:t>Οργανώστε ένα αρχείο με όλα τα στοιχεία που σχετίζονται με το ΠΕΑΔ και τη διάγνωση του παιδιού σας ,τα άρθρα, τις εκθέσεις των ειδικών και το υλικό που αφορά την πρόοδό του.</a:t>
            </a:r>
          </a:p>
          <a:p>
            <a:pPr>
              <a:buFont typeface="Wingdings 2" pitchFamily="18" charset="2"/>
              <a:buNone/>
            </a:pPr>
            <a:endParaRPr lang="el-GR" sz="2800" smtClean="0"/>
          </a:p>
          <a:p>
            <a:pPr>
              <a:buFont typeface="Wingdings 2" pitchFamily="18" charset="2"/>
              <a:buNone/>
            </a:pPr>
            <a:endParaRPr lang="el-GR" sz="2000" smtClean="0"/>
          </a:p>
          <a:p>
            <a:pPr>
              <a:buFont typeface="Wingdings 2" pitchFamily="18" charset="2"/>
              <a:buNone/>
            </a:pPr>
            <a:endParaRPr lang="el-GR" sz="2000" smtClean="0"/>
          </a:p>
        </p:txBody>
      </p:sp>
      <p:pic>
        <p:nvPicPr>
          <p:cNvPr id="20483" name="Picture 3" descr="C:\Program Files\Microsoft Office\MEDIA\CAGCAT10\j0299125.wmf"/>
          <p:cNvPicPr>
            <a:picLocks noChangeAspect="1" noChangeArrowheads="1"/>
          </p:cNvPicPr>
          <p:nvPr/>
        </p:nvPicPr>
        <p:blipFill>
          <a:blip r:embed="rId2"/>
          <a:srcRect/>
          <a:stretch>
            <a:fillRect/>
          </a:stretch>
        </p:blipFill>
        <p:spPr bwMode="auto">
          <a:xfrm>
            <a:off x="6156325" y="620713"/>
            <a:ext cx="2087563" cy="18049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rmAutofit fontScale="90000"/>
          </a:bodyPr>
          <a:lstStyle/>
          <a:p>
            <a:pPr marL="484632" fontAlgn="auto">
              <a:spcAft>
                <a:spcPts val="0"/>
              </a:spcAft>
              <a:defRPr/>
            </a:pPr>
            <a:r>
              <a:rPr lang="el-GR" sz="4400" dirty="0" smtClean="0">
                <a:solidFill>
                  <a:schemeClr val="accent1">
                    <a:tint val="83000"/>
                    <a:satMod val="150000"/>
                  </a:schemeClr>
                </a:solidFill>
              </a:rPr>
              <a:t/>
            </a:r>
            <a:br>
              <a:rPr lang="el-GR" sz="4400" dirty="0" smtClean="0">
                <a:solidFill>
                  <a:schemeClr val="accent1">
                    <a:tint val="83000"/>
                    <a:satMod val="150000"/>
                  </a:schemeClr>
                </a:solidFill>
              </a:rPr>
            </a:br>
            <a:r>
              <a:rPr lang="el-GR" sz="4400" dirty="0" smtClean="0">
                <a:solidFill>
                  <a:schemeClr val="accent1">
                    <a:tint val="83000"/>
                    <a:satMod val="150000"/>
                  </a:schemeClr>
                </a:solidFill>
              </a:rPr>
              <a:t>7.’’Σπάστε’’ το στόχο σε μικρότερα κομμάτια.</a:t>
            </a:r>
            <a:br>
              <a:rPr lang="el-GR" sz="4400" dirty="0" smtClean="0">
                <a:solidFill>
                  <a:schemeClr val="accent1">
                    <a:tint val="83000"/>
                    <a:satMod val="150000"/>
                  </a:schemeClr>
                </a:solidFill>
              </a:rPr>
            </a:br>
            <a:endParaRPr lang="el-GR" dirty="0">
              <a:solidFill>
                <a:schemeClr val="accent1">
                  <a:tint val="83000"/>
                  <a:satMod val="150000"/>
                </a:schemeClr>
              </a:solidFill>
            </a:endParaRPr>
          </a:p>
        </p:txBody>
      </p:sp>
      <p:sp>
        <p:nvSpPr>
          <p:cNvPr id="21506" name="2 - Θέση περιεχομένου"/>
          <p:cNvSpPr>
            <a:spLocks noGrp="1"/>
          </p:cNvSpPr>
          <p:nvPr>
            <p:ph idx="1"/>
          </p:nvPr>
        </p:nvSpPr>
        <p:spPr>
          <a:xfrm>
            <a:off x="457200" y="1882775"/>
            <a:ext cx="8229600" cy="4572000"/>
          </a:xfrm>
        </p:spPr>
        <p:txBody>
          <a:bodyPr/>
          <a:lstStyle/>
          <a:p>
            <a:pPr>
              <a:buFont typeface="Wingdings 2" pitchFamily="18" charset="2"/>
              <a:buNone/>
            </a:pPr>
            <a:r>
              <a:rPr lang="el-GR" sz="2800" smtClean="0"/>
              <a:t>Π.χ  Αν ο στόχος είναι να διαβάσει ένα μυθιστόρημα για τη βιβλιοπαρουσίαση της επόμενης Παρασκευής </a:t>
            </a:r>
          </a:p>
          <a:p>
            <a:pPr>
              <a:buFont typeface="Wingdings 2" pitchFamily="18" charset="2"/>
              <a:buNone/>
            </a:pPr>
            <a:endParaRPr lang="el-GR" sz="2000" smtClean="0"/>
          </a:p>
          <a:p>
            <a:pPr>
              <a:buFont typeface="Wingdings 2" pitchFamily="18" charset="2"/>
              <a:buNone/>
            </a:pPr>
            <a:endParaRPr lang="el-GR" sz="2000" smtClean="0"/>
          </a:p>
        </p:txBody>
      </p:sp>
      <p:sp>
        <p:nvSpPr>
          <p:cNvPr id="4" name="3 - Έλλειψη"/>
          <p:cNvSpPr/>
          <p:nvPr/>
        </p:nvSpPr>
        <p:spPr>
          <a:xfrm>
            <a:off x="611188" y="3789363"/>
            <a:ext cx="7921625" cy="273526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800" dirty="0"/>
              <a:t>Φτιάξτε έναν κατάλογο με τα επιμέρους  βήματα που πρέπει να ακολουθήσει.</a:t>
            </a:r>
            <a:endParaRPr lang="el-GR" sz="2800" dirty="0"/>
          </a:p>
        </p:txBody>
      </p:sp>
      <p:grpSp>
        <p:nvGrpSpPr>
          <p:cNvPr id="5122" name="Group 2"/>
          <p:cNvGrpSpPr>
            <a:grpSpLocks/>
          </p:cNvGrpSpPr>
          <p:nvPr/>
        </p:nvGrpSpPr>
        <p:grpSpPr bwMode="auto">
          <a:xfrm>
            <a:off x="6804248" y="476672"/>
            <a:ext cx="2016224" cy="1753369"/>
            <a:chOff x="1824" y="633"/>
            <a:chExt cx="2834" cy="2849"/>
          </a:xfrm>
          <a:solidFill>
            <a:srgbClr val="E3F62A"/>
          </a:solidFill>
        </p:grpSpPr>
        <p:sp>
          <p:nvSpPr>
            <p:cNvPr id="5123" name="Puzzle3"/>
            <p:cNvSpPr>
              <a:spLocks noEditPoints="1" noChangeArrowheads="1"/>
            </p:cNvSpPr>
            <p:nvPr/>
          </p:nvSpPr>
          <p:spPr bwMode="auto">
            <a:xfrm>
              <a:off x="3204" y="633"/>
              <a:ext cx="1114" cy="1514"/>
            </a:xfrm>
            <a:custGeom>
              <a:avLst/>
              <a:gdLst>
                <a:gd name="T0" fmla="*/ 10391 w 21600"/>
                <a:gd name="T1" fmla="*/ 15806 h 21600"/>
                <a:gd name="T2" fmla="*/ 20551 w 21600"/>
                <a:gd name="T3" fmla="*/ 21088 h 21600"/>
                <a:gd name="T4" fmla="*/ 13180 w 21600"/>
                <a:gd name="T5" fmla="*/ 13801 h 21600"/>
                <a:gd name="T6" fmla="*/ 20551 w 21600"/>
                <a:gd name="T7" fmla="*/ 7025 h 21600"/>
                <a:gd name="T8" fmla="*/ 10500 w 21600"/>
                <a:gd name="T9" fmla="*/ 52 h 21600"/>
                <a:gd name="T10" fmla="*/ 692 w 21600"/>
                <a:gd name="T11" fmla="*/ 6802 h 21600"/>
                <a:gd name="T12" fmla="*/ 8064 w 21600"/>
                <a:gd name="T13" fmla="*/ 13526 h 21600"/>
                <a:gd name="T14" fmla="*/ 692 w 21600"/>
                <a:gd name="T15" fmla="*/ 21088 h 21600"/>
                <a:gd name="T16" fmla="*/ 2273 w 21600"/>
                <a:gd name="T17" fmla="*/ 7719 h 21600"/>
                <a:gd name="T18" fmla="*/ 19149 w 21600"/>
                <a:gd name="T19" fmla="*/ 20237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6625" y="20892"/>
                  </a:moveTo>
                  <a:lnTo>
                    <a:pt x="7105" y="21023"/>
                  </a:lnTo>
                  <a:lnTo>
                    <a:pt x="7513" y="21088"/>
                  </a:lnTo>
                  <a:lnTo>
                    <a:pt x="7922" y="21115"/>
                  </a:lnTo>
                  <a:lnTo>
                    <a:pt x="8242" y="21115"/>
                  </a:lnTo>
                  <a:lnTo>
                    <a:pt x="8544" y="21062"/>
                  </a:lnTo>
                  <a:lnTo>
                    <a:pt x="8810" y="20997"/>
                  </a:lnTo>
                  <a:lnTo>
                    <a:pt x="9023" y="20892"/>
                  </a:lnTo>
                  <a:lnTo>
                    <a:pt x="9148" y="20761"/>
                  </a:lnTo>
                  <a:lnTo>
                    <a:pt x="9290" y="20616"/>
                  </a:lnTo>
                  <a:lnTo>
                    <a:pt x="9361" y="20459"/>
                  </a:lnTo>
                  <a:lnTo>
                    <a:pt x="9396" y="20289"/>
                  </a:lnTo>
                  <a:lnTo>
                    <a:pt x="9396" y="20092"/>
                  </a:lnTo>
                  <a:lnTo>
                    <a:pt x="9325" y="19909"/>
                  </a:lnTo>
                  <a:lnTo>
                    <a:pt x="9219" y="19738"/>
                  </a:lnTo>
                  <a:lnTo>
                    <a:pt x="9094" y="19555"/>
                  </a:lnTo>
                  <a:lnTo>
                    <a:pt x="8917" y="19384"/>
                  </a:lnTo>
                  <a:lnTo>
                    <a:pt x="8650" y="19162"/>
                  </a:lnTo>
                  <a:lnTo>
                    <a:pt x="8437" y="18900"/>
                  </a:lnTo>
                  <a:lnTo>
                    <a:pt x="8277" y="18624"/>
                  </a:lnTo>
                  <a:lnTo>
                    <a:pt x="8135" y="18349"/>
                  </a:lnTo>
                  <a:lnTo>
                    <a:pt x="8028" y="18048"/>
                  </a:lnTo>
                  <a:lnTo>
                    <a:pt x="7993" y="17746"/>
                  </a:lnTo>
                  <a:lnTo>
                    <a:pt x="7993" y="17471"/>
                  </a:lnTo>
                  <a:lnTo>
                    <a:pt x="8028" y="17169"/>
                  </a:lnTo>
                  <a:lnTo>
                    <a:pt x="8135" y="16920"/>
                  </a:lnTo>
                  <a:lnTo>
                    <a:pt x="8277" y="16671"/>
                  </a:lnTo>
                  <a:lnTo>
                    <a:pt x="8366" y="16540"/>
                  </a:lnTo>
                  <a:lnTo>
                    <a:pt x="8473" y="16409"/>
                  </a:lnTo>
                  <a:lnTo>
                    <a:pt x="8615" y="16317"/>
                  </a:lnTo>
                  <a:lnTo>
                    <a:pt x="8739" y="16213"/>
                  </a:lnTo>
                  <a:lnTo>
                    <a:pt x="8881" y="16134"/>
                  </a:lnTo>
                  <a:lnTo>
                    <a:pt x="9059" y="16055"/>
                  </a:lnTo>
                  <a:lnTo>
                    <a:pt x="9254" y="15990"/>
                  </a:lnTo>
                  <a:lnTo>
                    <a:pt x="9432" y="15911"/>
                  </a:lnTo>
                  <a:lnTo>
                    <a:pt x="9663" y="15885"/>
                  </a:lnTo>
                  <a:lnTo>
                    <a:pt x="9876" y="15833"/>
                  </a:lnTo>
                  <a:lnTo>
                    <a:pt x="10142" y="15806"/>
                  </a:lnTo>
                  <a:lnTo>
                    <a:pt x="10391" y="15806"/>
                  </a:lnTo>
                  <a:lnTo>
                    <a:pt x="10728" y="15806"/>
                  </a:lnTo>
                  <a:lnTo>
                    <a:pt x="10995" y="15806"/>
                  </a:lnTo>
                  <a:lnTo>
                    <a:pt x="11279" y="15833"/>
                  </a:lnTo>
                  <a:lnTo>
                    <a:pt x="11546" y="15885"/>
                  </a:lnTo>
                  <a:lnTo>
                    <a:pt x="11776" y="15937"/>
                  </a:lnTo>
                  <a:lnTo>
                    <a:pt x="12025" y="15990"/>
                  </a:lnTo>
                  <a:lnTo>
                    <a:pt x="12221" y="16055"/>
                  </a:lnTo>
                  <a:lnTo>
                    <a:pt x="12434" y="16134"/>
                  </a:lnTo>
                  <a:lnTo>
                    <a:pt x="12611" y="16213"/>
                  </a:lnTo>
                  <a:lnTo>
                    <a:pt x="12771" y="16317"/>
                  </a:lnTo>
                  <a:lnTo>
                    <a:pt x="12913" y="16409"/>
                  </a:lnTo>
                  <a:lnTo>
                    <a:pt x="13038" y="16514"/>
                  </a:lnTo>
                  <a:lnTo>
                    <a:pt x="13251" y="16737"/>
                  </a:lnTo>
                  <a:lnTo>
                    <a:pt x="13428" y="16986"/>
                  </a:lnTo>
                  <a:lnTo>
                    <a:pt x="13517" y="17248"/>
                  </a:lnTo>
                  <a:lnTo>
                    <a:pt x="13588" y="17523"/>
                  </a:lnTo>
                  <a:lnTo>
                    <a:pt x="13588" y="17799"/>
                  </a:lnTo>
                  <a:lnTo>
                    <a:pt x="13517" y="18074"/>
                  </a:lnTo>
                  <a:lnTo>
                    <a:pt x="13428" y="18323"/>
                  </a:lnTo>
                  <a:lnTo>
                    <a:pt x="13286" y="18572"/>
                  </a:lnTo>
                  <a:lnTo>
                    <a:pt x="13109" y="18808"/>
                  </a:lnTo>
                  <a:lnTo>
                    <a:pt x="12878" y="19031"/>
                  </a:lnTo>
                  <a:lnTo>
                    <a:pt x="12434" y="19411"/>
                  </a:lnTo>
                  <a:lnTo>
                    <a:pt x="12132" y="19738"/>
                  </a:lnTo>
                  <a:lnTo>
                    <a:pt x="12025" y="19856"/>
                  </a:lnTo>
                  <a:lnTo>
                    <a:pt x="11919" y="20014"/>
                  </a:lnTo>
                  <a:lnTo>
                    <a:pt x="11883" y="20132"/>
                  </a:lnTo>
                  <a:lnTo>
                    <a:pt x="11883" y="20263"/>
                  </a:lnTo>
                  <a:lnTo>
                    <a:pt x="11883" y="20394"/>
                  </a:lnTo>
                  <a:lnTo>
                    <a:pt x="11954" y="20485"/>
                  </a:lnTo>
                  <a:lnTo>
                    <a:pt x="12061" y="20590"/>
                  </a:lnTo>
                  <a:lnTo>
                    <a:pt x="12185" y="20695"/>
                  </a:lnTo>
                  <a:lnTo>
                    <a:pt x="12327" y="20787"/>
                  </a:lnTo>
                  <a:lnTo>
                    <a:pt x="12540" y="20892"/>
                  </a:lnTo>
                  <a:lnTo>
                    <a:pt x="12771" y="20997"/>
                  </a:lnTo>
                  <a:lnTo>
                    <a:pt x="13073" y="21088"/>
                  </a:lnTo>
                  <a:lnTo>
                    <a:pt x="13428" y="21193"/>
                  </a:lnTo>
                  <a:lnTo>
                    <a:pt x="13873" y="21298"/>
                  </a:lnTo>
                  <a:lnTo>
                    <a:pt x="14317" y="21390"/>
                  </a:lnTo>
                  <a:lnTo>
                    <a:pt x="14778" y="21468"/>
                  </a:lnTo>
                  <a:lnTo>
                    <a:pt x="15294" y="21547"/>
                  </a:lnTo>
                  <a:lnTo>
                    <a:pt x="15809" y="21600"/>
                  </a:lnTo>
                  <a:lnTo>
                    <a:pt x="16359" y="21652"/>
                  </a:lnTo>
                  <a:lnTo>
                    <a:pt x="16875" y="21678"/>
                  </a:lnTo>
                  <a:lnTo>
                    <a:pt x="17407" y="21678"/>
                  </a:lnTo>
                  <a:lnTo>
                    <a:pt x="17958" y="21678"/>
                  </a:lnTo>
                  <a:lnTo>
                    <a:pt x="18473" y="21652"/>
                  </a:lnTo>
                  <a:lnTo>
                    <a:pt x="18953" y="21573"/>
                  </a:lnTo>
                  <a:lnTo>
                    <a:pt x="19397" y="21495"/>
                  </a:lnTo>
                  <a:lnTo>
                    <a:pt x="19841" y="21390"/>
                  </a:lnTo>
                  <a:lnTo>
                    <a:pt x="20214" y="21272"/>
                  </a:lnTo>
                  <a:lnTo>
                    <a:pt x="20551" y="21088"/>
                  </a:lnTo>
                  <a:lnTo>
                    <a:pt x="20480" y="20787"/>
                  </a:lnTo>
                  <a:lnTo>
                    <a:pt x="20409" y="20485"/>
                  </a:lnTo>
                  <a:lnTo>
                    <a:pt x="20356" y="20158"/>
                  </a:lnTo>
                  <a:lnTo>
                    <a:pt x="20356" y="19804"/>
                  </a:lnTo>
                  <a:lnTo>
                    <a:pt x="20321" y="19083"/>
                  </a:lnTo>
                  <a:lnTo>
                    <a:pt x="20356" y="18349"/>
                  </a:lnTo>
                  <a:lnTo>
                    <a:pt x="20409" y="17641"/>
                  </a:lnTo>
                  <a:lnTo>
                    <a:pt x="20480" y="17012"/>
                  </a:lnTo>
                  <a:lnTo>
                    <a:pt x="20551" y="16488"/>
                  </a:lnTo>
                  <a:lnTo>
                    <a:pt x="20551" y="16055"/>
                  </a:lnTo>
                  <a:lnTo>
                    <a:pt x="20551" y="15911"/>
                  </a:lnTo>
                  <a:lnTo>
                    <a:pt x="20445" y="15754"/>
                  </a:lnTo>
                  <a:lnTo>
                    <a:pt x="20356" y="15610"/>
                  </a:lnTo>
                  <a:lnTo>
                    <a:pt x="20178" y="15452"/>
                  </a:lnTo>
                  <a:lnTo>
                    <a:pt x="20001" y="15334"/>
                  </a:lnTo>
                  <a:lnTo>
                    <a:pt x="19770" y="15230"/>
                  </a:lnTo>
                  <a:lnTo>
                    <a:pt x="19521" y="15125"/>
                  </a:lnTo>
                  <a:lnTo>
                    <a:pt x="19290" y="15059"/>
                  </a:lnTo>
                  <a:lnTo>
                    <a:pt x="19024" y="15007"/>
                  </a:lnTo>
                  <a:lnTo>
                    <a:pt x="18740" y="14954"/>
                  </a:lnTo>
                  <a:lnTo>
                    <a:pt x="18509" y="14954"/>
                  </a:lnTo>
                  <a:lnTo>
                    <a:pt x="18225" y="14954"/>
                  </a:lnTo>
                  <a:lnTo>
                    <a:pt x="17994" y="15007"/>
                  </a:lnTo>
                  <a:lnTo>
                    <a:pt x="17763" y="15085"/>
                  </a:lnTo>
                  <a:lnTo>
                    <a:pt x="17550" y="15177"/>
                  </a:lnTo>
                  <a:lnTo>
                    <a:pt x="17372" y="15308"/>
                  </a:lnTo>
                  <a:lnTo>
                    <a:pt x="17176" y="15426"/>
                  </a:lnTo>
                  <a:lnTo>
                    <a:pt x="16928" y="15557"/>
                  </a:lnTo>
                  <a:lnTo>
                    <a:pt x="16661" y="15636"/>
                  </a:lnTo>
                  <a:lnTo>
                    <a:pt x="16359" y="15688"/>
                  </a:lnTo>
                  <a:lnTo>
                    <a:pt x="16022" y="15715"/>
                  </a:lnTo>
                  <a:lnTo>
                    <a:pt x="15667" y="15688"/>
                  </a:lnTo>
                  <a:lnTo>
                    <a:pt x="15294" y="15662"/>
                  </a:lnTo>
                  <a:lnTo>
                    <a:pt x="14956" y="15583"/>
                  </a:lnTo>
                  <a:lnTo>
                    <a:pt x="14619" y="15479"/>
                  </a:lnTo>
                  <a:lnTo>
                    <a:pt x="14281" y="15334"/>
                  </a:lnTo>
                  <a:lnTo>
                    <a:pt x="13961" y="15177"/>
                  </a:lnTo>
                  <a:lnTo>
                    <a:pt x="13695" y="14981"/>
                  </a:lnTo>
                  <a:lnTo>
                    <a:pt x="13588" y="14850"/>
                  </a:lnTo>
                  <a:lnTo>
                    <a:pt x="13482" y="14732"/>
                  </a:lnTo>
                  <a:lnTo>
                    <a:pt x="13393" y="14600"/>
                  </a:lnTo>
                  <a:lnTo>
                    <a:pt x="13322" y="14456"/>
                  </a:lnTo>
                  <a:lnTo>
                    <a:pt x="13251" y="14299"/>
                  </a:lnTo>
                  <a:lnTo>
                    <a:pt x="13215" y="14155"/>
                  </a:lnTo>
                  <a:lnTo>
                    <a:pt x="13180" y="13971"/>
                  </a:lnTo>
                  <a:lnTo>
                    <a:pt x="13180" y="13801"/>
                  </a:lnTo>
                  <a:lnTo>
                    <a:pt x="13180" y="13591"/>
                  </a:lnTo>
                  <a:lnTo>
                    <a:pt x="13215" y="13395"/>
                  </a:lnTo>
                  <a:lnTo>
                    <a:pt x="13251" y="13198"/>
                  </a:lnTo>
                  <a:lnTo>
                    <a:pt x="13322" y="13015"/>
                  </a:lnTo>
                  <a:lnTo>
                    <a:pt x="13393" y="12870"/>
                  </a:lnTo>
                  <a:lnTo>
                    <a:pt x="13482" y="12713"/>
                  </a:lnTo>
                  <a:lnTo>
                    <a:pt x="13588" y="12569"/>
                  </a:lnTo>
                  <a:lnTo>
                    <a:pt x="13730" y="12438"/>
                  </a:lnTo>
                  <a:lnTo>
                    <a:pt x="13997" y="12215"/>
                  </a:lnTo>
                  <a:lnTo>
                    <a:pt x="14334" y="12005"/>
                  </a:lnTo>
                  <a:lnTo>
                    <a:pt x="14690" y="11861"/>
                  </a:lnTo>
                  <a:lnTo>
                    <a:pt x="15063" y="11756"/>
                  </a:lnTo>
                  <a:lnTo>
                    <a:pt x="15436" y="11678"/>
                  </a:lnTo>
                  <a:lnTo>
                    <a:pt x="15809" y="11638"/>
                  </a:lnTo>
                  <a:lnTo>
                    <a:pt x="16182" y="11638"/>
                  </a:lnTo>
                  <a:lnTo>
                    <a:pt x="16555" y="11678"/>
                  </a:lnTo>
                  <a:lnTo>
                    <a:pt x="16910" y="11730"/>
                  </a:lnTo>
                  <a:lnTo>
                    <a:pt x="17248" y="11835"/>
                  </a:lnTo>
                  <a:lnTo>
                    <a:pt x="17514" y="11966"/>
                  </a:lnTo>
                  <a:lnTo>
                    <a:pt x="17763" y="12110"/>
                  </a:lnTo>
                  <a:lnTo>
                    <a:pt x="17887" y="12215"/>
                  </a:lnTo>
                  <a:lnTo>
                    <a:pt x="18065" y="12307"/>
                  </a:lnTo>
                  <a:lnTo>
                    <a:pt x="18260" y="12412"/>
                  </a:lnTo>
                  <a:lnTo>
                    <a:pt x="18438" y="12464"/>
                  </a:lnTo>
                  <a:lnTo>
                    <a:pt x="18669" y="12543"/>
                  </a:lnTo>
                  <a:lnTo>
                    <a:pt x="18882" y="12569"/>
                  </a:lnTo>
                  <a:lnTo>
                    <a:pt x="19113" y="12595"/>
                  </a:lnTo>
                  <a:lnTo>
                    <a:pt x="19361" y="12608"/>
                  </a:lnTo>
                  <a:lnTo>
                    <a:pt x="19592" y="12608"/>
                  </a:lnTo>
                  <a:lnTo>
                    <a:pt x="19841" y="12595"/>
                  </a:lnTo>
                  <a:lnTo>
                    <a:pt x="20072" y="12543"/>
                  </a:lnTo>
                  <a:lnTo>
                    <a:pt x="20321" y="12490"/>
                  </a:lnTo>
                  <a:lnTo>
                    <a:pt x="20551" y="12438"/>
                  </a:lnTo>
                  <a:lnTo>
                    <a:pt x="20800" y="12333"/>
                  </a:lnTo>
                  <a:lnTo>
                    <a:pt x="20996" y="12241"/>
                  </a:lnTo>
                  <a:lnTo>
                    <a:pt x="21244" y="12110"/>
                  </a:lnTo>
                  <a:lnTo>
                    <a:pt x="21298" y="12032"/>
                  </a:lnTo>
                  <a:lnTo>
                    <a:pt x="21404" y="11966"/>
                  </a:lnTo>
                  <a:lnTo>
                    <a:pt x="21475" y="11861"/>
                  </a:lnTo>
                  <a:lnTo>
                    <a:pt x="21511" y="11730"/>
                  </a:lnTo>
                  <a:lnTo>
                    <a:pt x="21617" y="11481"/>
                  </a:lnTo>
                  <a:lnTo>
                    <a:pt x="21653" y="11180"/>
                  </a:lnTo>
                  <a:lnTo>
                    <a:pt x="21653" y="10826"/>
                  </a:lnTo>
                  <a:lnTo>
                    <a:pt x="21653" y="10472"/>
                  </a:lnTo>
                  <a:lnTo>
                    <a:pt x="21582" y="10092"/>
                  </a:lnTo>
                  <a:lnTo>
                    <a:pt x="21511" y="9725"/>
                  </a:lnTo>
                  <a:lnTo>
                    <a:pt x="21298" y="8912"/>
                  </a:lnTo>
                  <a:lnTo>
                    <a:pt x="21067" y="8191"/>
                  </a:lnTo>
                  <a:lnTo>
                    <a:pt x="20800" y="7536"/>
                  </a:lnTo>
                  <a:lnTo>
                    <a:pt x="20551" y="7025"/>
                  </a:lnTo>
                  <a:lnTo>
                    <a:pt x="20001" y="7103"/>
                  </a:lnTo>
                  <a:lnTo>
                    <a:pt x="19432" y="7156"/>
                  </a:lnTo>
                  <a:lnTo>
                    <a:pt x="18846" y="7208"/>
                  </a:lnTo>
                  <a:lnTo>
                    <a:pt x="18225" y="7208"/>
                  </a:lnTo>
                  <a:lnTo>
                    <a:pt x="17656" y="7208"/>
                  </a:lnTo>
                  <a:lnTo>
                    <a:pt x="17070" y="7182"/>
                  </a:lnTo>
                  <a:lnTo>
                    <a:pt x="16484" y="7156"/>
                  </a:lnTo>
                  <a:lnTo>
                    <a:pt x="15986" y="7103"/>
                  </a:lnTo>
                  <a:lnTo>
                    <a:pt x="14992" y="6999"/>
                  </a:lnTo>
                  <a:lnTo>
                    <a:pt x="14210" y="6907"/>
                  </a:lnTo>
                  <a:lnTo>
                    <a:pt x="13695" y="6828"/>
                  </a:lnTo>
                  <a:lnTo>
                    <a:pt x="13517" y="6802"/>
                  </a:lnTo>
                  <a:lnTo>
                    <a:pt x="13073" y="6645"/>
                  </a:lnTo>
                  <a:lnTo>
                    <a:pt x="12700" y="6474"/>
                  </a:lnTo>
                  <a:lnTo>
                    <a:pt x="12363" y="6304"/>
                  </a:lnTo>
                  <a:lnTo>
                    <a:pt x="12132" y="6094"/>
                  </a:lnTo>
                  <a:lnTo>
                    <a:pt x="11919" y="5871"/>
                  </a:lnTo>
                  <a:lnTo>
                    <a:pt x="11776" y="5649"/>
                  </a:lnTo>
                  <a:lnTo>
                    <a:pt x="11688" y="5413"/>
                  </a:lnTo>
                  <a:lnTo>
                    <a:pt x="11617" y="5190"/>
                  </a:lnTo>
                  <a:lnTo>
                    <a:pt x="11617" y="4941"/>
                  </a:lnTo>
                  <a:lnTo>
                    <a:pt x="11652" y="4718"/>
                  </a:lnTo>
                  <a:lnTo>
                    <a:pt x="11723" y="4482"/>
                  </a:lnTo>
                  <a:lnTo>
                    <a:pt x="11812" y="4285"/>
                  </a:lnTo>
                  <a:lnTo>
                    <a:pt x="11919" y="4089"/>
                  </a:lnTo>
                  <a:lnTo>
                    <a:pt x="12096" y="3905"/>
                  </a:lnTo>
                  <a:lnTo>
                    <a:pt x="12292" y="3735"/>
                  </a:lnTo>
                  <a:lnTo>
                    <a:pt x="12505" y="3604"/>
                  </a:lnTo>
                  <a:lnTo>
                    <a:pt x="12700" y="3460"/>
                  </a:lnTo>
                  <a:lnTo>
                    <a:pt x="12878" y="3250"/>
                  </a:lnTo>
                  <a:lnTo>
                    <a:pt x="13038" y="3027"/>
                  </a:lnTo>
                  <a:lnTo>
                    <a:pt x="13180" y="2752"/>
                  </a:lnTo>
                  <a:lnTo>
                    <a:pt x="13286" y="2477"/>
                  </a:lnTo>
                  <a:lnTo>
                    <a:pt x="13322" y="2175"/>
                  </a:lnTo>
                  <a:lnTo>
                    <a:pt x="13357" y="1874"/>
                  </a:lnTo>
                  <a:lnTo>
                    <a:pt x="13286" y="1572"/>
                  </a:lnTo>
                  <a:lnTo>
                    <a:pt x="13180" y="1271"/>
                  </a:lnTo>
                  <a:lnTo>
                    <a:pt x="13038" y="983"/>
                  </a:lnTo>
                  <a:lnTo>
                    <a:pt x="12949" y="865"/>
                  </a:lnTo>
                  <a:lnTo>
                    <a:pt x="12807" y="733"/>
                  </a:lnTo>
                  <a:lnTo>
                    <a:pt x="12665" y="616"/>
                  </a:lnTo>
                  <a:lnTo>
                    <a:pt x="12505" y="511"/>
                  </a:lnTo>
                  <a:lnTo>
                    <a:pt x="12327" y="406"/>
                  </a:lnTo>
                  <a:lnTo>
                    <a:pt x="12132" y="314"/>
                  </a:lnTo>
                  <a:lnTo>
                    <a:pt x="11883" y="235"/>
                  </a:lnTo>
                  <a:lnTo>
                    <a:pt x="11652" y="183"/>
                  </a:lnTo>
                  <a:lnTo>
                    <a:pt x="11368" y="104"/>
                  </a:lnTo>
                  <a:lnTo>
                    <a:pt x="11101" y="78"/>
                  </a:lnTo>
                  <a:lnTo>
                    <a:pt x="10800" y="52"/>
                  </a:lnTo>
                  <a:lnTo>
                    <a:pt x="10444" y="52"/>
                  </a:lnTo>
                  <a:lnTo>
                    <a:pt x="10142" y="52"/>
                  </a:lnTo>
                  <a:lnTo>
                    <a:pt x="9840" y="78"/>
                  </a:lnTo>
                  <a:lnTo>
                    <a:pt x="9574" y="104"/>
                  </a:lnTo>
                  <a:lnTo>
                    <a:pt x="9325" y="157"/>
                  </a:lnTo>
                  <a:lnTo>
                    <a:pt x="9094" y="209"/>
                  </a:lnTo>
                  <a:lnTo>
                    <a:pt x="8846" y="262"/>
                  </a:lnTo>
                  <a:lnTo>
                    <a:pt x="8650" y="340"/>
                  </a:lnTo>
                  <a:lnTo>
                    <a:pt x="8437" y="432"/>
                  </a:lnTo>
                  <a:lnTo>
                    <a:pt x="8277" y="511"/>
                  </a:lnTo>
                  <a:lnTo>
                    <a:pt x="8100" y="616"/>
                  </a:lnTo>
                  <a:lnTo>
                    <a:pt x="7957" y="707"/>
                  </a:lnTo>
                  <a:lnTo>
                    <a:pt x="7833" y="838"/>
                  </a:lnTo>
                  <a:lnTo>
                    <a:pt x="7620" y="1061"/>
                  </a:lnTo>
                  <a:lnTo>
                    <a:pt x="7442" y="1336"/>
                  </a:lnTo>
                  <a:lnTo>
                    <a:pt x="7353" y="1599"/>
                  </a:lnTo>
                  <a:lnTo>
                    <a:pt x="7318" y="1900"/>
                  </a:lnTo>
                  <a:lnTo>
                    <a:pt x="7318" y="2175"/>
                  </a:lnTo>
                  <a:lnTo>
                    <a:pt x="7353" y="2450"/>
                  </a:lnTo>
                  <a:lnTo>
                    <a:pt x="7442" y="2726"/>
                  </a:lnTo>
                  <a:lnTo>
                    <a:pt x="7620" y="2975"/>
                  </a:lnTo>
                  <a:lnTo>
                    <a:pt x="7833" y="3198"/>
                  </a:lnTo>
                  <a:lnTo>
                    <a:pt x="8064" y="3433"/>
                  </a:lnTo>
                  <a:lnTo>
                    <a:pt x="8295" y="3630"/>
                  </a:lnTo>
                  <a:lnTo>
                    <a:pt x="8508" y="3853"/>
                  </a:lnTo>
                  <a:lnTo>
                    <a:pt x="8686" y="4089"/>
                  </a:lnTo>
                  <a:lnTo>
                    <a:pt x="8775" y="4312"/>
                  </a:lnTo>
                  <a:lnTo>
                    <a:pt x="8846" y="4561"/>
                  </a:lnTo>
                  <a:lnTo>
                    <a:pt x="8846" y="4810"/>
                  </a:lnTo>
                  <a:lnTo>
                    <a:pt x="8810" y="5059"/>
                  </a:lnTo>
                  <a:lnTo>
                    <a:pt x="8721" y="5295"/>
                  </a:lnTo>
                  <a:lnTo>
                    <a:pt x="8579" y="5544"/>
                  </a:lnTo>
                  <a:lnTo>
                    <a:pt x="8366" y="5766"/>
                  </a:lnTo>
                  <a:lnTo>
                    <a:pt x="8135" y="5976"/>
                  </a:lnTo>
                  <a:lnTo>
                    <a:pt x="7833" y="6199"/>
                  </a:lnTo>
                  <a:lnTo>
                    <a:pt x="7478" y="6369"/>
                  </a:lnTo>
                  <a:lnTo>
                    <a:pt x="7069" y="6527"/>
                  </a:lnTo>
                  <a:lnTo>
                    <a:pt x="6590" y="6671"/>
                  </a:lnTo>
                  <a:lnTo>
                    <a:pt x="6092" y="6802"/>
                  </a:lnTo>
                  <a:lnTo>
                    <a:pt x="5684" y="6802"/>
                  </a:lnTo>
                  <a:lnTo>
                    <a:pt x="5133" y="6802"/>
                  </a:lnTo>
                  <a:lnTo>
                    <a:pt x="4547" y="6802"/>
                  </a:lnTo>
                  <a:lnTo>
                    <a:pt x="3872" y="6802"/>
                  </a:lnTo>
                  <a:lnTo>
                    <a:pt x="3144" y="6802"/>
                  </a:lnTo>
                  <a:lnTo>
                    <a:pt x="2362" y="6802"/>
                  </a:lnTo>
                  <a:lnTo>
                    <a:pt x="1545" y="6802"/>
                  </a:lnTo>
                  <a:lnTo>
                    <a:pt x="692" y="6802"/>
                  </a:lnTo>
                  <a:lnTo>
                    <a:pt x="586" y="7234"/>
                  </a:lnTo>
                  <a:lnTo>
                    <a:pt x="461" y="7837"/>
                  </a:lnTo>
                  <a:lnTo>
                    <a:pt x="355" y="8493"/>
                  </a:lnTo>
                  <a:lnTo>
                    <a:pt x="248" y="9187"/>
                  </a:lnTo>
                  <a:lnTo>
                    <a:pt x="142" y="9869"/>
                  </a:lnTo>
                  <a:lnTo>
                    <a:pt x="106" y="10498"/>
                  </a:lnTo>
                  <a:lnTo>
                    <a:pt x="106" y="10983"/>
                  </a:lnTo>
                  <a:lnTo>
                    <a:pt x="106" y="11311"/>
                  </a:lnTo>
                  <a:lnTo>
                    <a:pt x="213" y="11481"/>
                  </a:lnTo>
                  <a:lnTo>
                    <a:pt x="319" y="11651"/>
                  </a:lnTo>
                  <a:lnTo>
                    <a:pt x="497" y="11783"/>
                  </a:lnTo>
                  <a:lnTo>
                    <a:pt x="692" y="11914"/>
                  </a:lnTo>
                  <a:lnTo>
                    <a:pt x="941" y="12032"/>
                  </a:lnTo>
                  <a:lnTo>
                    <a:pt x="1207" y="12110"/>
                  </a:lnTo>
                  <a:lnTo>
                    <a:pt x="1509" y="12189"/>
                  </a:lnTo>
                  <a:lnTo>
                    <a:pt x="1794" y="12241"/>
                  </a:lnTo>
                  <a:lnTo>
                    <a:pt x="2131" y="12267"/>
                  </a:lnTo>
                  <a:lnTo>
                    <a:pt x="2433" y="12281"/>
                  </a:lnTo>
                  <a:lnTo>
                    <a:pt x="2735" y="12267"/>
                  </a:lnTo>
                  <a:lnTo>
                    <a:pt x="3055" y="12241"/>
                  </a:lnTo>
                  <a:lnTo>
                    <a:pt x="3357" y="12189"/>
                  </a:lnTo>
                  <a:lnTo>
                    <a:pt x="3623" y="12084"/>
                  </a:lnTo>
                  <a:lnTo>
                    <a:pt x="3872" y="11979"/>
                  </a:lnTo>
                  <a:lnTo>
                    <a:pt x="4103" y="11861"/>
                  </a:lnTo>
                  <a:lnTo>
                    <a:pt x="4316" y="11704"/>
                  </a:lnTo>
                  <a:lnTo>
                    <a:pt x="4582" y="11612"/>
                  </a:lnTo>
                  <a:lnTo>
                    <a:pt x="4849" y="11533"/>
                  </a:lnTo>
                  <a:lnTo>
                    <a:pt x="5169" y="11507"/>
                  </a:lnTo>
                  <a:lnTo>
                    <a:pt x="5506" y="11481"/>
                  </a:lnTo>
                  <a:lnTo>
                    <a:pt x="5808" y="11507"/>
                  </a:lnTo>
                  <a:lnTo>
                    <a:pt x="6146" y="11560"/>
                  </a:lnTo>
                  <a:lnTo>
                    <a:pt x="6501" y="11651"/>
                  </a:lnTo>
                  <a:lnTo>
                    <a:pt x="6803" y="11783"/>
                  </a:lnTo>
                  <a:lnTo>
                    <a:pt x="7105" y="11940"/>
                  </a:lnTo>
                  <a:lnTo>
                    <a:pt x="7353" y="12110"/>
                  </a:lnTo>
                  <a:lnTo>
                    <a:pt x="7584" y="12333"/>
                  </a:lnTo>
                  <a:lnTo>
                    <a:pt x="7798" y="12595"/>
                  </a:lnTo>
                  <a:lnTo>
                    <a:pt x="7922" y="12870"/>
                  </a:lnTo>
                  <a:lnTo>
                    <a:pt x="8028" y="13198"/>
                  </a:lnTo>
                  <a:lnTo>
                    <a:pt x="8064" y="13526"/>
                  </a:lnTo>
                  <a:lnTo>
                    <a:pt x="8028" y="13775"/>
                  </a:lnTo>
                  <a:lnTo>
                    <a:pt x="7922" y="13998"/>
                  </a:lnTo>
                  <a:lnTo>
                    <a:pt x="7798" y="14220"/>
                  </a:lnTo>
                  <a:lnTo>
                    <a:pt x="7584" y="14404"/>
                  </a:lnTo>
                  <a:lnTo>
                    <a:pt x="7353" y="14574"/>
                  </a:lnTo>
                  <a:lnTo>
                    <a:pt x="7105" y="14732"/>
                  </a:lnTo>
                  <a:lnTo>
                    <a:pt x="6803" y="14850"/>
                  </a:lnTo>
                  <a:lnTo>
                    <a:pt x="6501" y="14954"/>
                  </a:lnTo>
                  <a:lnTo>
                    <a:pt x="6146" y="15033"/>
                  </a:lnTo>
                  <a:lnTo>
                    <a:pt x="5808" y="15085"/>
                  </a:lnTo>
                  <a:lnTo>
                    <a:pt x="5506" y="15085"/>
                  </a:lnTo>
                  <a:lnTo>
                    <a:pt x="5169" y="15059"/>
                  </a:lnTo>
                  <a:lnTo>
                    <a:pt x="4849" y="15007"/>
                  </a:lnTo>
                  <a:lnTo>
                    <a:pt x="4582" y="14902"/>
                  </a:lnTo>
                  <a:lnTo>
                    <a:pt x="4316" y="14784"/>
                  </a:lnTo>
                  <a:lnTo>
                    <a:pt x="4103" y="14600"/>
                  </a:lnTo>
                  <a:lnTo>
                    <a:pt x="3907" y="14430"/>
                  </a:lnTo>
                  <a:lnTo>
                    <a:pt x="3659" y="14299"/>
                  </a:lnTo>
                  <a:lnTo>
                    <a:pt x="3428" y="14194"/>
                  </a:lnTo>
                  <a:lnTo>
                    <a:pt x="3179" y="14129"/>
                  </a:lnTo>
                  <a:lnTo>
                    <a:pt x="2913" y="14102"/>
                  </a:lnTo>
                  <a:lnTo>
                    <a:pt x="2646" y="14102"/>
                  </a:lnTo>
                  <a:lnTo>
                    <a:pt x="2362" y="14129"/>
                  </a:lnTo>
                  <a:lnTo>
                    <a:pt x="2096" y="14168"/>
                  </a:lnTo>
                  <a:lnTo>
                    <a:pt x="1811" y="14273"/>
                  </a:lnTo>
                  <a:lnTo>
                    <a:pt x="1545" y="14378"/>
                  </a:lnTo>
                  <a:lnTo>
                    <a:pt x="1314" y="14496"/>
                  </a:lnTo>
                  <a:lnTo>
                    <a:pt x="1065" y="14653"/>
                  </a:lnTo>
                  <a:lnTo>
                    <a:pt x="870" y="14797"/>
                  </a:lnTo>
                  <a:lnTo>
                    <a:pt x="657" y="14981"/>
                  </a:lnTo>
                  <a:lnTo>
                    <a:pt x="497" y="15177"/>
                  </a:lnTo>
                  <a:lnTo>
                    <a:pt x="390" y="15413"/>
                  </a:lnTo>
                  <a:lnTo>
                    <a:pt x="284" y="15636"/>
                  </a:lnTo>
                  <a:lnTo>
                    <a:pt x="248" y="15911"/>
                  </a:lnTo>
                  <a:lnTo>
                    <a:pt x="284" y="16239"/>
                  </a:lnTo>
                  <a:lnTo>
                    <a:pt x="319" y="16566"/>
                  </a:lnTo>
                  <a:lnTo>
                    <a:pt x="497" y="17340"/>
                  </a:lnTo>
                  <a:lnTo>
                    <a:pt x="692" y="18152"/>
                  </a:lnTo>
                  <a:lnTo>
                    <a:pt x="799" y="18559"/>
                  </a:lnTo>
                  <a:lnTo>
                    <a:pt x="905" y="18978"/>
                  </a:lnTo>
                  <a:lnTo>
                    <a:pt x="959" y="19384"/>
                  </a:lnTo>
                  <a:lnTo>
                    <a:pt x="994" y="19791"/>
                  </a:lnTo>
                  <a:lnTo>
                    <a:pt x="994" y="20132"/>
                  </a:lnTo>
                  <a:lnTo>
                    <a:pt x="959" y="20485"/>
                  </a:lnTo>
                  <a:lnTo>
                    <a:pt x="941" y="20669"/>
                  </a:lnTo>
                  <a:lnTo>
                    <a:pt x="870" y="20813"/>
                  </a:lnTo>
                  <a:lnTo>
                    <a:pt x="799" y="20970"/>
                  </a:lnTo>
                  <a:lnTo>
                    <a:pt x="692" y="21088"/>
                  </a:lnTo>
                  <a:lnTo>
                    <a:pt x="1474" y="20997"/>
                  </a:lnTo>
                  <a:lnTo>
                    <a:pt x="2291" y="20866"/>
                  </a:lnTo>
                  <a:lnTo>
                    <a:pt x="3108" y="20787"/>
                  </a:lnTo>
                  <a:lnTo>
                    <a:pt x="3907" y="20721"/>
                  </a:lnTo>
                  <a:lnTo>
                    <a:pt x="4653" y="20695"/>
                  </a:lnTo>
                  <a:lnTo>
                    <a:pt x="5364" y="20695"/>
                  </a:lnTo>
                  <a:lnTo>
                    <a:pt x="5701" y="20721"/>
                  </a:lnTo>
                  <a:lnTo>
                    <a:pt x="6057" y="20761"/>
                  </a:lnTo>
                  <a:lnTo>
                    <a:pt x="6323" y="20813"/>
                  </a:lnTo>
                  <a:lnTo>
                    <a:pt x="6625" y="20892"/>
                  </a:lnTo>
                  <a:close/>
                </a:path>
              </a:pathLst>
            </a:custGeom>
            <a:grpFill/>
            <a:ln w="28575">
              <a:solidFill>
                <a:srgbClr val="000000"/>
              </a:solidFill>
              <a:miter lim="800000"/>
              <a:headEnd/>
              <a:tailEnd/>
            </a:ln>
          </p:spPr>
          <p:txBody>
            <a:bodyPr/>
            <a:lstStyle/>
            <a:p>
              <a:pPr fontAlgn="auto">
                <a:spcBef>
                  <a:spcPts val="0"/>
                </a:spcBef>
                <a:spcAft>
                  <a:spcPts val="0"/>
                </a:spcAft>
                <a:defRPr/>
              </a:pPr>
              <a:endParaRPr lang="el-GR">
                <a:latin typeface="+mn-lt"/>
                <a:cs typeface="+mn-cs"/>
              </a:endParaRPr>
            </a:p>
          </p:txBody>
        </p:sp>
        <p:sp>
          <p:nvSpPr>
            <p:cNvPr id="5124" name="Puzzle2"/>
            <p:cNvSpPr>
              <a:spLocks noEditPoints="1" noChangeArrowheads="1"/>
            </p:cNvSpPr>
            <p:nvPr/>
          </p:nvSpPr>
          <p:spPr bwMode="auto">
            <a:xfrm>
              <a:off x="2880" y="1736"/>
              <a:ext cx="1778" cy="1379"/>
            </a:xfrm>
            <a:custGeom>
              <a:avLst/>
              <a:gdLst>
                <a:gd name="T0" fmla="*/ 11 w 21600"/>
                <a:gd name="T1" fmla="*/ 13386 h 21600"/>
                <a:gd name="T2" fmla="*/ 4202 w 21600"/>
                <a:gd name="T3" fmla="*/ 21161 h 21600"/>
                <a:gd name="T4" fmla="*/ 10400 w 21600"/>
                <a:gd name="T5" fmla="*/ 13909 h 21600"/>
                <a:gd name="T6" fmla="*/ 16821 w 21600"/>
                <a:gd name="T7" fmla="*/ 21190 h 21600"/>
                <a:gd name="T8" fmla="*/ 21600 w 21600"/>
                <a:gd name="T9" fmla="*/ 15083 h 21600"/>
                <a:gd name="T10" fmla="*/ 16889 w 21600"/>
                <a:gd name="T11" fmla="*/ 5739 h 21600"/>
                <a:gd name="T12" fmla="*/ 10800 w 21600"/>
                <a:gd name="T13" fmla="*/ 28 h 21600"/>
                <a:gd name="T14" fmla="*/ 4202 w 21600"/>
                <a:gd name="T15" fmla="*/ 5894 h 21600"/>
                <a:gd name="T16" fmla="*/ 5388 w 21600"/>
                <a:gd name="T17" fmla="*/ 6742 h 21600"/>
                <a:gd name="T18" fmla="*/ 16177 w 21600"/>
                <a:gd name="T19" fmla="*/ 20441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4247" y="12354"/>
                  </a:moveTo>
                  <a:lnTo>
                    <a:pt x="4134" y="12468"/>
                  </a:lnTo>
                  <a:lnTo>
                    <a:pt x="4010" y="12581"/>
                  </a:lnTo>
                  <a:lnTo>
                    <a:pt x="3897" y="12637"/>
                  </a:lnTo>
                  <a:lnTo>
                    <a:pt x="3773" y="12694"/>
                  </a:lnTo>
                  <a:lnTo>
                    <a:pt x="3637" y="12694"/>
                  </a:lnTo>
                  <a:lnTo>
                    <a:pt x="3524" y="12694"/>
                  </a:lnTo>
                  <a:lnTo>
                    <a:pt x="3400" y="12665"/>
                  </a:lnTo>
                  <a:lnTo>
                    <a:pt x="3287" y="12609"/>
                  </a:lnTo>
                  <a:lnTo>
                    <a:pt x="3027" y="12496"/>
                  </a:lnTo>
                  <a:lnTo>
                    <a:pt x="2790" y="12340"/>
                  </a:lnTo>
                  <a:lnTo>
                    <a:pt x="2530" y="12142"/>
                  </a:lnTo>
                  <a:lnTo>
                    <a:pt x="2293" y="11987"/>
                  </a:lnTo>
                  <a:lnTo>
                    <a:pt x="2033" y="11817"/>
                  </a:lnTo>
                  <a:lnTo>
                    <a:pt x="1773" y="11676"/>
                  </a:lnTo>
                  <a:lnTo>
                    <a:pt x="1638" y="11662"/>
                  </a:lnTo>
                  <a:lnTo>
                    <a:pt x="1513" y="11634"/>
                  </a:lnTo>
                  <a:lnTo>
                    <a:pt x="1378" y="11634"/>
                  </a:lnTo>
                  <a:lnTo>
                    <a:pt x="1253" y="11634"/>
                  </a:lnTo>
                  <a:lnTo>
                    <a:pt x="1118" y="11662"/>
                  </a:lnTo>
                  <a:lnTo>
                    <a:pt x="971" y="11732"/>
                  </a:lnTo>
                  <a:lnTo>
                    <a:pt x="835" y="11817"/>
                  </a:lnTo>
                  <a:lnTo>
                    <a:pt x="711" y="11959"/>
                  </a:lnTo>
                  <a:lnTo>
                    <a:pt x="553" y="12086"/>
                  </a:lnTo>
                  <a:lnTo>
                    <a:pt x="429" y="12284"/>
                  </a:lnTo>
                  <a:lnTo>
                    <a:pt x="271" y="12524"/>
                  </a:lnTo>
                  <a:lnTo>
                    <a:pt x="146" y="12793"/>
                  </a:lnTo>
                  <a:lnTo>
                    <a:pt x="79" y="12962"/>
                  </a:lnTo>
                  <a:lnTo>
                    <a:pt x="33" y="13146"/>
                  </a:lnTo>
                  <a:lnTo>
                    <a:pt x="11" y="13386"/>
                  </a:lnTo>
                  <a:lnTo>
                    <a:pt x="11" y="13641"/>
                  </a:lnTo>
                  <a:lnTo>
                    <a:pt x="33" y="13881"/>
                  </a:lnTo>
                  <a:lnTo>
                    <a:pt x="101" y="14150"/>
                  </a:lnTo>
                  <a:lnTo>
                    <a:pt x="192" y="14404"/>
                  </a:lnTo>
                  <a:lnTo>
                    <a:pt x="293" y="14645"/>
                  </a:lnTo>
                  <a:lnTo>
                    <a:pt x="451" y="14857"/>
                  </a:lnTo>
                  <a:lnTo>
                    <a:pt x="621" y="15054"/>
                  </a:lnTo>
                  <a:lnTo>
                    <a:pt x="734" y="15125"/>
                  </a:lnTo>
                  <a:lnTo>
                    <a:pt x="835" y="15210"/>
                  </a:lnTo>
                  <a:lnTo>
                    <a:pt x="948" y="15267"/>
                  </a:lnTo>
                  <a:lnTo>
                    <a:pt x="1084" y="15323"/>
                  </a:lnTo>
                  <a:lnTo>
                    <a:pt x="1208" y="15351"/>
                  </a:lnTo>
                  <a:lnTo>
                    <a:pt x="1355" y="15380"/>
                  </a:lnTo>
                  <a:lnTo>
                    <a:pt x="1513" y="15380"/>
                  </a:lnTo>
                  <a:lnTo>
                    <a:pt x="1683" y="15380"/>
                  </a:lnTo>
                  <a:lnTo>
                    <a:pt x="1864" y="15351"/>
                  </a:lnTo>
                  <a:lnTo>
                    <a:pt x="2033" y="15323"/>
                  </a:lnTo>
                  <a:lnTo>
                    <a:pt x="2225" y="15238"/>
                  </a:lnTo>
                  <a:lnTo>
                    <a:pt x="2428" y="15153"/>
                  </a:lnTo>
                  <a:lnTo>
                    <a:pt x="2745" y="15026"/>
                  </a:lnTo>
                  <a:lnTo>
                    <a:pt x="3005" y="14913"/>
                  </a:lnTo>
                  <a:lnTo>
                    <a:pt x="3264" y="14828"/>
                  </a:lnTo>
                  <a:lnTo>
                    <a:pt x="3513" y="14800"/>
                  </a:lnTo>
                  <a:lnTo>
                    <a:pt x="3615" y="14828"/>
                  </a:lnTo>
                  <a:lnTo>
                    <a:pt x="3728" y="14857"/>
                  </a:lnTo>
                  <a:lnTo>
                    <a:pt x="3807" y="14913"/>
                  </a:lnTo>
                  <a:lnTo>
                    <a:pt x="3920" y="14998"/>
                  </a:lnTo>
                  <a:lnTo>
                    <a:pt x="4010" y="15097"/>
                  </a:lnTo>
                  <a:lnTo>
                    <a:pt x="4089" y="15238"/>
                  </a:lnTo>
                  <a:lnTo>
                    <a:pt x="4179" y="15408"/>
                  </a:lnTo>
                  <a:lnTo>
                    <a:pt x="4247" y="15620"/>
                  </a:lnTo>
                  <a:lnTo>
                    <a:pt x="4326" y="15860"/>
                  </a:lnTo>
                  <a:lnTo>
                    <a:pt x="4394" y="16129"/>
                  </a:lnTo>
                  <a:lnTo>
                    <a:pt x="4439" y="16440"/>
                  </a:lnTo>
                  <a:lnTo>
                    <a:pt x="4507" y="16737"/>
                  </a:lnTo>
                  <a:lnTo>
                    <a:pt x="4552" y="17090"/>
                  </a:lnTo>
                  <a:lnTo>
                    <a:pt x="4575" y="17443"/>
                  </a:lnTo>
                  <a:lnTo>
                    <a:pt x="4586" y="17825"/>
                  </a:lnTo>
                  <a:lnTo>
                    <a:pt x="4586" y="18193"/>
                  </a:lnTo>
                  <a:lnTo>
                    <a:pt x="4586" y="18574"/>
                  </a:lnTo>
                  <a:lnTo>
                    <a:pt x="4586" y="18984"/>
                  </a:lnTo>
                  <a:lnTo>
                    <a:pt x="4552" y="19366"/>
                  </a:lnTo>
                  <a:lnTo>
                    <a:pt x="4507" y="19748"/>
                  </a:lnTo>
                  <a:lnTo>
                    <a:pt x="4462" y="20129"/>
                  </a:lnTo>
                  <a:lnTo>
                    <a:pt x="4371" y="20483"/>
                  </a:lnTo>
                  <a:lnTo>
                    <a:pt x="4292" y="20836"/>
                  </a:lnTo>
                  <a:lnTo>
                    <a:pt x="4202" y="21161"/>
                  </a:lnTo>
                  <a:lnTo>
                    <a:pt x="4744" y="21161"/>
                  </a:lnTo>
                  <a:lnTo>
                    <a:pt x="5264" y="21161"/>
                  </a:lnTo>
                  <a:lnTo>
                    <a:pt x="5784" y="21161"/>
                  </a:lnTo>
                  <a:lnTo>
                    <a:pt x="6235" y="21161"/>
                  </a:lnTo>
                  <a:lnTo>
                    <a:pt x="6676" y="21161"/>
                  </a:lnTo>
                  <a:lnTo>
                    <a:pt x="7060" y="21161"/>
                  </a:lnTo>
                  <a:lnTo>
                    <a:pt x="7410" y="21161"/>
                  </a:lnTo>
                  <a:lnTo>
                    <a:pt x="7670" y="21161"/>
                  </a:lnTo>
                  <a:lnTo>
                    <a:pt x="8020" y="21020"/>
                  </a:lnTo>
                  <a:lnTo>
                    <a:pt x="8303" y="20893"/>
                  </a:lnTo>
                  <a:lnTo>
                    <a:pt x="8563" y="20695"/>
                  </a:lnTo>
                  <a:lnTo>
                    <a:pt x="8800" y="20511"/>
                  </a:lnTo>
                  <a:lnTo>
                    <a:pt x="8969" y="20285"/>
                  </a:lnTo>
                  <a:lnTo>
                    <a:pt x="9150" y="20045"/>
                  </a:lnTo>
                  <a:lnTo>
                    <a:pt x="9252" y="19804"/>
                  </a:lnTo>
                  <a:lnTo>
                    <a:pt x="9342" y="19550"/>
                  </a:lnTo>
                  <a:lnTo>
                    <a:pt x="9410" y="19281"/>
                  </a:lnTo>
                  <a:lnTo>
                    <a:pt x="9433" y="19013"/>
                  </a:lnTo>
                  <a:lnTo>
                    <a:pt x="9433" y="18744"/>
                  </a:lnTo>
                  <a:lnTo>
                    <a:pt x="9387" y="18504"/>
                  </a:lnTo>
                  <a:lnTo>
                    <a:pt x="9320" y="18221"/>
                  </a:lnTo>
                  <a:lnTo>
                    <a:pt x="9207" y="17981"/>
                  </a:lnTo>
                  <a:lnTo>
                    <a:pt x="9105" y="17740"/>
                  </a:lnTo>
                  <a:lnTo>
                    <a:pt x="8924" y="17514"/>
                  </a:lnTo>
                  <a:lnTo>
                    <a:pt x="8777" y="17274"/>
                  </a:lnTo>
                  <a:lnTo>
                    <a:pt x="8642" y="17034"/>
                  </a:lnTo>
                  <a:lnTo>
                    <a:pt x="8563" y="16765"/>
                  </a:lnTo>
                  <a:lnTo>
                    <a:pt x="8472" y="16468"/>
                  </a:lnTo>
                  <a:lnTo>
                    <a:pt x="8450" y="16157"/>
                  </a:lnTo>
                  <a:lnTo>
                    <a:pt x="8450" y="15860"/>
                  </a:lnTo>
                  <a:lnTo>
                    <a:pt x="8472" y="15563"/>
                  </a:lnTo>
                  <a:lnTo>
                    <a:pt x="8540" y="15267"/>
                  </a:lnTo>
                  <a:lnTo>
                    <a:pt x="8642" y="14998"/>
                  </a:lnTo>
                  <a:lnTo>
                    <a:pt x="8777" y="14729"/>
                  </a:lnTo>
                  <a:lnTo>
                    <a:pt x="8868" y="14616"/>
                  </a:lnTo>
                  <a:lnTo>
                    <a:pt x="8969" y="14475"/>
                  </a:lnTo>
                  <a:lnTo>
                    <a:pt x="9060" y="14376"/>
                  </a:lnTo>
                  <a:lnTo>
                    <a:pt x="9184" y="14291"/>
                  </a:lnTo>
                  <a:lnTo>
                    <a:pt x="9297" y="14206"/>
                  </a:lnTo>
                  <a:lnTo>
                    <a:pt x="9433" y="14121"/>
                  </a:lnTo>
                  <a:lnTo>
                    <a:pt x="9579" y="14051"/>
                  </a:lnTo>
                  <a:lnTo>
                    <a:pt x="9726" y="13994"/>
                  </a:lnTo>
                  <a:lnTo>
                    <a:pt x="9884" y="13938"/>
                  </a:lnTo>
                  <a:lnTo>
                    <a:pt x="10054" y="13909"/>
                  </a:lnTo>
                  <a:lnTo>
                    <a:pt x="10257" y="13881"/>
                  </a:lnTo>
                  <a:lnTo>
                    <a:pt x="10449" y="13881"/>
                  </a:lnTo>
                  <a:lnTo>
                    <a:pt x="10664" y="13881"/>
                  </a:lnTo>
                  <a:lnTo>
                    <a:pt x="10856" y="13909"/>
                  </a:lnTo>
                  <a:lnTo>
                    <a:pt x="11037" y="13966"/>
                  </a:lnTo>
                  <a:lnTo>
                    <a:pt x="11206" y="14023"/>
                  </a:lnTo>
                  <a:lnTo>
                    <a:pt x="11353" y="14093"/>
                  </a:lnTo>
                  <a:lnTo>
                    <a:pt x="11511" y="14178"/>
                  </a:lnTo>
                  <a:lnTo>
                    <a:pt x="11635" y="14263"/>
                  </a:lnTo>
                  <a:lnTo>
                    <a:pt x="11748" y="14376"/>
                  </a:lnTo>
                  <a:lnTo>
                    <a:pt x="11861" y="14475"/>
                  </a:lnTo>
                  <a:lnTo>
                    <a:pt x="11941" y="14616"/>
                  </a:lnTo>
                  <a:lnTo>
                    <a:pt x="12031" y="14758"/>
                  </a:lnTo>
                  <a:lnTo>
                    <a:pt x="12099" y="14885"/>
                  </a:lnTo>
                  <a:lnTo>
                    <a:pt x="12200" y="15210"/>
                  </a:lnTo>
                  <a:lnTo>
                    <a:pt x="12268" y="15507"/>
                  </a:lnTo>
                  <a:lnTo>
                    <a:pt x="12291" y="15832"/>
                  </a:lnTo>
                  <a:lnTo>
                    <a:pt x="12291" y="16157"/>
                  </a:lnTo>
                  <a:lnTo>
                    <a:pt x="12246" y="16482"/>
                  </a:lnTo>
                  <a:lnTo>
                    <a:pt x="12178" y="16807"/>
                  </a:lnTo>
                  <a:lnTo>
                    <a:pt x="12099" y="17090"/>
                  </a:lnTo>
                  <a:lnTo>
                    <a:pt x="12008" y="17330"/>
                  </a:lnTo>
                  <a:lnTo>
                    <a:pt x="11884" y="17542"/>
                  </a:lnTo>
                  <a:lnTo>
                    <a:pt x="11748" y="17712"/>
                  </a:lnTo>
                  <a:lnTo>
                    <a:pt x="11613" y="17839"/>
                  </a:lnTo>
                  <a:lnTo>
                    <a:pt x="11489" y="18037"/>
                  </a:lnTo>
                  <a:lnTo>
                    <a:pt x="11398" y="18221"/>
                  </a:lnTo>
                  <a:lnTo>
                    <a:pt x="11319" y="18447"/>
                  </a:lnTo>
                  <a:lnTo>
                    <a:pt x="11251" y="18659"/>
                  </a:lnTo>
                  <a:lnTo>
                    <a:pt x="11206" y="18900"/>
                  </a:lnTo>
                  <a:lnTo>
                    <a:pt x="11184" y="19154"/>
                  </a:lnTo>
                  <a:lnTo>
                    <a:pt x="11184" y="19423"/>
                  </a:lnTo>
                  <a:lnTo>
                    <a:pt x="11229" y="19663"/>
                  </a:lnTo>
                  <a:lnTo>
                    <a:pt x="11297" y="19903"/>
                  </a:lnTo>
                  <a:lnTo>
                    <a:pt x="11376" y="20158"/>
                  </a:lnTo>
                  <a:lnTo>
                    <a:pt x="11511" y="20398"/>
                  </a:lnTo>
                  <a:lnTo>
                    <a:pt x="11681" y="20610"/>
                  </a:lnTo>
                  <a:lnTo>
                    <a:pt x="11884" y="20808"/>
                  </a:lnTo>
                  <a:lnTo>
                    <a:pt x="12121" y="20992"/>
                  </a:lnTo>
                  <a:lnTo>
                    <a:pt x="12404" y="21161"/>
                  </a:lnTo>
                  <a:lnTo>
                    <a:pt x="12528" y="21190"/>
                  </a:lnTo>
                  <a:lnTo>
                    <a:pt x="12856" y="21274"/>
                  </a:lnTo>
                  <a:lnTo>
                    <a:pt x="13330" y="21373"/>
                  </a:lnTo>
                  <a:lnTo>
                    <a:pt x="13963" y="21486"/>
                  </a:lnTo>
                  <a:lnTo>
                    <a:pt x="14313" y="21543"/>
                  </a:lnTo>
                  <a:lnTo>
                    <a:pt x="14652" y="21571"/>
                  </a:lnTo>
                  <a:lnTo>
                    <a:pt x="15025" y="21600"/>
                  </a:lnTo>
                  <a:lnTo>
                    <a:pt x="15409" y="21600"/>
                  </a:lnTo>
                  <a:lnTo>
                    <a:pt x="15782" y="21600"/>
                  </a:lnTo>
                  <a:lnTo>
                    <a:pt x="16177" y="21571"/>
                  </a:lnTo>
                  <a:lnTo>
                    <a:pt x="16516" y="21486"/>
                  </a:lnTo>
                  <a:lnTo>
                    <a:pt x="16889" y="21402"/>
                  </a:lnTo>
                  <a:lnTo>
                    <a:pt x="16821" y="21190"/>
                  </a:lnTo>
                  <a:lnTo>
                    <a:pt x="16776" y="20935"/>
                  </a:lnTo>
                  <a:lnTo>
                    <a:pt x="16742" y="20667"/>
                  </a:lnTo>
                  <a:lnTo>
                    <a:pt x="16719" y="20370"/>
                  </a:lnTo>
                  <a:lnTo>
                    <a:pt x="16697" y="19719"/>
                  </a:lnTo>
                  <a:lnTo>
                    <a:pt x="16697" y="19013"/>
                  </a:lnTo>
                  <a:lnTo>
                    <a:pt x="16719" y="18306"/>
                  </a:lnTo>
                  <a:lnTo>
                    <a:pt x="16753" y="17599"/>
                  </a:lnTo>
                  <a:lnTo>
                    <a:pt x="16821" y="16949"/>
                  </a:lnTo>
                  <a:lnTo>
                    <a:pt x="16889" y="16383"/>
                  </a:lnTo>
                  <a:lnTo>
                    <a:pt x="16934" y="16129"/>
                  </a:lnTo>
                  <a:lnTo>
                    <a:pt x="17002" y="15945"/>
                  </a:lnTo>
                  <a:lnTo>
                    <a:pt x="17081" y="15790"/>
                  </a:lnTo>
                  <a:lnTo>
                    <a:pt x="17194" y="15648"/>
                  </a:lnTo>
                  <a:lnTo>
                    <a:pt x="17318" y="15563"/>
                  </a:lnTo>
                  <a:lnTo>
                    <a:pt x="17453" y="15507"/>
                  </a:lnTo>
                  <a:lnTo>
                    <a:pt x="17600" y="15450"/>
                  </a:lnTo>
                  <a:lnTo>
                    <a:pt x="17758" y="15450"/>
                  </a:lnTo>
                  <a:lnTo>
                    <a:pt x="17905" y="15479"/>
                  </a:lnTo>
                  <a:lnTo>
                    <a:pt x="18064" y="15535"/>
                  </a:lnTo>
                  <a:lnTo>
                    <a:pt x="18233" y="15620"/>
                  </a:lnTo>
                  <a:lnTo>
                    <a:pt x="18380" y="15733"/>
                  </a:lnTo>
                  <a:lnTo>
                    <a:pt x="18561" y="15832"/>
                  </a:lnTo>
                  <a:lnTo>
                    <a:pt x="18707" y="15973"/>
                  </a:lnTo>
                  <a:lnTo>
                    <a:pt x="18866" y="16129"/>
                  </a:lnTo>
                  <a:lnTo>
                    <a:pt x="18990" y="16327"/>
                  </a:lnTo>
                  <a:lnTo>
                    <a:pt x="19125" y="16482"/>
                  </a:lnTo>
                  <a:lnTo>
                    <a:pt x="19295" y="16624"/>
                  </a:lnTo>
                  <a:lnTo>
                    <a:pt x="19464" y="16737"/>
                  </a:lnTo>
                  <a:lnTo>
                    <a:pt x="19668" y="16807"/>
                  </a:lnTo>
                  <a:lnTo>
                    <a:pt x="19860" y="16836"/>
                  </a:lnTo>
                  <a:lnTo>
                    <a:pt x="20052" y="16864"/>
                  </a:lnTo>
                  <a:lnTo>
                    <a:pt x="20266" y="16836"/>
                  </a:lnTo>
                  <a:lnTo>
                    <a:pt x="20470" y="16793"/>
                  </a:lnTo>
                  <a:lnTo>
                    <a:pt x="20662" y="16708"/>
                  </a:lnTo>
                  <a:lnTo>
                    <a:pt x="20854" y="16567"/>
                  </a:lnTo>
                  <a:lnTo>
                    <a:pt x="21035" y="16412"/>
                  </a:lnTo>
                  <a:lnTo>
                    <a:pt x="21182" y="16214"/>
                  </a:lnTo>
                  <a:lnTo>
                    <a:pt x="21340" y="16002"/>
                  </a:lnTo>
                  <a:lnTo>
                    <a:pt x="21441" y="15733"/>
                  </a:lnTo>
                  <a:lnTo>
                    <a:pt x="21532" y="15436"/>
                  </a:lnTo>
                  <a:lnTo>
                    <a:pt x="21600" y="15083"/>
                  </a:lnTo>
                  <a:lnTo>
                    <a:pt x="21600" y="14885"/>
                  </a:lnTo>
                  <a:lnTo>
                    <a:pt x="21600" y="14729"/>
                  </a:lnTo>
                  <a:lnTo>
                    <a:pt x="21600" y="14531"/>
                  </a:lnTo>
                  <a:lnTo>
                    <a:pt x="21577" y="14376"/>
                  </a:lnTo>
                  <a:lnTo>
                    <a:pt x="21532" y="14206"/>
                  </a:lnTo>
                  <a:lnTo>
                    <a:pt x="21487" y="14051"/>
                  </a:lnTo>
                  <a:lnTo>
                    <a:pt x="21419" y="13909"/>
                  </a:lnTo>
                  <a:lnTo>
                    <a:pt x="21351" y="13768"/>
                  </a:lnTo>
                  <a:lnTo>
                    <a:pt x="21204" y="13500"/>
                  </a:lnTo>
                  <a:lnTo>
                    <a:pt x="21035" y="13287"/>
                  </a:lnTo>
                  <a:lnTo>
                    <a:pt x="20809" y="13090"/>
                  </a:lnTo>
                  <a:lnTo>
                    <a:pt x="20594" y="12962"/>
                  </a:lnTo>
                  <a:lnTo>
                    <a:pt x="20357" y="12821"/>
                  </a:lnTo>
                  <a:lnTo>
                    <a:pt x="20120" y="12764"/>
                  </a:lnTo>
                  <a:lnTo>
                    <a:pt x="19882" y="12708"/>
                  </a:lnTo>
                  <a:lnTo>
                    <a:pt x="19645" y="12736"/>
                  </a:lnTo>
                  <a:lnTo>
                    <a:pt x="19430" y="12793"/>
                  </a:lnTo>
                  <a:lnTo>
                    <a:pt x="19227" y="12906"/>
                  </a:lnTo>
                  <a:lnTo>
                    <a:pt x="19148" y="12962"/>
                  </a:lnTo>
                  <a:lnTo>
                    <a:pt x="19058" y="13047"/>
                  </a:lnTo>
                  <a:lnTo>
                    <a:pt x="18990" y="13146"/>
                  </a:lnTo>
                  <a:lnTo>
                    <a:pt x="18911" y="13259"/>
                  </a:lnTo>
                  <a:lnTo>
                    <a:pt x="18775" y="13471"/>
                  </a:lnTo>
                  <a:lnTo>
                    <a:pt x="18628" y="13641"/>
                  </a:lnTo>
                  <a:lnTo>
                    <a:pt x="18470" y="13740"/>
                  </a:lnTo>
                  <a:lnTo>
                    <a:pt x="18301" y="13825"/>
                  </a:lnTo>
                  <a:lnTo>
                    <a:pt x="18143" y="13853"/>
                  </a:lnTo>
                  <a:lnTo>
                    <a:pt x="17973" y="13881"/>
                  </a:lnTo>
                  <a:lnTo>
                    <a:pt x="17804" y="13853"/>
                  </a:lnTo>
                  <a:lnTo>
                    <a:pt x="17646" y="13796"/>
                  </a:lnTo>
                  <a:lnTo>
                    <a:pt x="17499" y="13726"/>
                  </a:lnTo>
                  <a:lnTo>
                    <a:pt x="17341" y="13641"/>
                  </a:lnTo>
                  <a:lnTo>
                    <a:pt x="17216" y="13528"/>
                  </a:lnTo>
                  <a:lnTo>
                    <a:pt x="17103" y="13386"/>
                  </a:lnTo>
                  <a:lnTo>
                    <a:pt x="17024" y="13259"/>
                  </a:lnTo>
                  <a:lnTo>
                    <a:pt x="16934" y="13118"/>
                  </a:lnTo>
                  <a:lnTo>
                    <a:pt x="16889" y="12991"/>
                  </a:lnTo>
                  <a:lnTo>
                    <a:pt x="16889" y="12849"/>
                  </a:lnTo>
                  <a:lnTo>
                    <a:pt x="16889" y="12383"/>
                  </a:lnTo>
                  <a:lnTo>
                    <a:pt x="16889" y="11662"/>
                  </a:lnTo>
                  <a:lnTo>
                    <a:pt x="16889" y="10701"/>
                  </a:lnTo>
                  <a:lnTo>
                    <a:pt x="16889" y="9640"/>
                  </a:lnTo>
                  <a:lnTo>
                    <a:pt x="16889" y="8566"/>
                  </a:lnTo>
                  <a:lnTo>
                    <a:pt x="16889" y="7478"/>
                  </a:lnTo>
                  <a:lnTo>
                    <a:pt x="16889" y="6502"/>
                  </a:lnTo>
                  <a:lnTo>
                    <a:pt x="16889" y="5739"/>
                  </a:lnTo>
                  <a:lnTo>
                    <a:pt x="16674" y="5894"/>
                  </a:lnTo>
                  <a:lnTo>
                    <a:pt x="16414" y="6036"/>
                  </a:lnTo>
                  <a:lnTo>
                    <a:pt x="16154" y="6177"/>
                  </a:lnTo>
                  <a:lnTo>
                    <a:pt x="15849" y="6248"/>
                  </a:lnTo>
                  <a:lnTo>
                    <a:pt x="15544" y="6304"/>
                  </a:lnTo>
                  <a:lnTo>
                    <a:pt x="15217" y="6332"/>
                  </a:lnTo>
                  <a:lnTo>
                    <a:pt x="14866" y="6361"/>
                  </a:lnTo>
                  <a:lnTo>
                    <a:pt x="14550" y="6361"/>
                  </a:lnTo>
                  <a:lnTo>
                    <a:pt x="14200" y="6332"/>
                  </a:lnTo>
                  <a:lnTo>
                    <a:pt x="13850" y="6276"/>
                  </a:lnTo>
                  <a:lnTo>
                    <a:pt x="13522" y="6219"/>
                  </a:lnTo>
                  <a:lnTo>
                    <a:pt x="13206" y="6149"/>
                  </a:lnTo>
                  <a:lnTo>
                    <a:pt x="12901" y="6064"/>
                  </a:lnTo>
                  <a:lnTo>
                    <a:pt x="12618" y="5951"/>
                  </a:lnTo>
                  <a:lnTo>
                    <a:pt x="12358" y="5838"/>
                  </a:lnTo>
                  <a:lnTo>
                    <a:pt x="12121" y="5739"/>
                  </a:lnTo>
                  <a:lnTo>
                    <a:pt x="11941" y="5626"/>
                  </a:lnTo>
                  <a:lnTo>
                    <a:pt x="11794" y="5513"/>
                  </a:lnTo>
                  <a:lnTo>
                    <a:pt x="11658" y="5414"/>
                  </a:lnTo>
                  <a:lnTo>
                    <a:pt x="11556" y="5301"/>
                  </a:lnTo>
                  <a:lnTo>
                    <a:pt x="11466" y="5187"/>
                  </a:lnTo>
                  <a:lnTo>
                    <a:pt x="11398" y="5089"/>
                  </a:lnTo>
                  <a:lnTo>
                    <a:pt x="11376" y="4947"/>
                  </a:lnTo>
                  <a:lnTo>
                    <a:pt x="11353" y="4834"/>
                  </a:lnTo>
                  <a:lnTo>
                    <a:pt x="11353" y="4707"/>
                  </a:lnTo>
                  <a:lnTo>
                    <a:pt x="11376" y="4565"/>
                  </a:lnTo>
                  <a:lnTo>
                    <a:pt x="11443" y="4410"/>
                  </a:lnTo>
                  <a:lnTo>
                    <a:pt x="11511" y="4240"/>
                  </a:lnTo>
                  <a:lnTo>
                    <a:pt x="11703" y="3887"/>
                  </a:lnTo>
                  <a:lnTo>
                    <a:pt x="11986" y="3505"/>
                  </a:lnTo>
                  <a:lnTo>
                    <a:pt x="12144" y="3265"/>
                  </a:lnTo>
                  <a:lnTo>
                    <a:pt x="12246" y="3025"/>
                  </a:lnTo>
                  <a:lnTo>
                    <a:pt x="12336" y="2756"/>
                  </a:lnTo>
                  <a:lnTo>
                    <a:pt x="12404" y="2445"/>
                  </a:lnTo>
                  <a:lnTo>
                    <a:pt x="12438" y="2176"/>
                  </a:lnTo>
                  <a:lnTo>
                    <a:pt x="12438" y="1880"/>
                  </a:lnTo>
                  <a:lnTo>
                    <a:pt x="12404" y="1583"/>
                  </a:lnTo>
                  <a:lnTo>
                    <a:pt x="12336" y="1314"/>
                  </a:lnTo>
                  <a:lnTo>
                    <a:pt x="12246" y="1046"/>
                  </a:lnTo>
                  <a:lnTo>
                    <a:pt x="12099" y="791"/>
                  </a:lnTo>
                  <a:lnTo>
                    <a:pt x="12008" y="692"/>
                  </a:lnTo>
                  <a:lnTo>
                    <a:pt x="11918" y="579"/>
                  </a:lnTo>
                  <a:lnTo>
                    <a:pt x="11816" y="466"/>
                  </a:lnTo>
                  <a:lnTo>
                    <a:pt x="11703" y="381"/>
                  </a:lnTo>
                  <a:lnTo>
                    <a:pt x="11579" y="310"/>
                  </a:lnTo>
                  <a:lnTo>
                    <a:pt x="11443" y="226"/>
                  </a:lnTo>
                  <a:lnTo>
                    <a:pt x="11297" y="169"/>
                  </a:lnTo>
                  <a:lnTo>
                    <a:pt x="11138" y="113"/>
                  </a:lnTo>
                  <a:lnTo>
                    <a:pt x="10969" y="56"/>
                  </a:lnTo>
                  <a:lnTo>
                    <a:pt x="10800" y="28"/>
                  </a:lnTo>
                  <a:lnTo>
                    <a:pt x="10619" y="28"/>
                  </a:lnTo>
                  <a:lnTo>
                    <a:pt x="10404" y="28"/>
                  </a:lnTo>
                  <a:lnTo>
                    <a:pt x="10257" y="28"/>
                  </a:lnTo>
                  <a:lnTo>
                    <a:pt x="10076" y="56"/>
                  </a:lnTo>
                  <a:lnTo>
                    <a:pt x="9952" y="84"/>
                  </a:lnTo>
                  <a:lnTo>
                    <a:pt x="9794" y="141"/>
                  </a:lnTo>
                  <a:lnTo>
                    <a:pt x="9692" y="226"/>
                  </a:lnTo>
                  <a:lnTo>
                    <a:pt x="9557" y="282"/>
                  </a:lnTo>
                  <a:lnTo>
                    <a:pt x="9455" y="381"/>
                  </a:lnTo>
                  <a:lnTo>
                    <a:pt x="9365" y="466"/>
                  </a:lnTo>
                  <a:lnTo>
                    <a:pt x="9274" y="579"/>
                  </a:lnTo>
                  <a:lnTo>
                    <a:pt x="9184" y="692"/>
                  </a:lnTo>
                  <a:lnTo>
                    <a:pt x="9128" y="791"/>
                  </a:lnTo>
                  <a:lnTo>
                    <a:pt x="9060" y="932"/>
                  </a:lnTo>
                  <a:lnTo>
                    <a:pt x="8969" y="1201"/>
                  </a:lnTo>
                  <a:lnTo>
                    <a:pt x="8913" y="1498"/>
                  </a:lnTo>
                  <a:lnTo>
                    <a:pt x="8890" y="1795"/>
                  </a:lnTo>
                  <a:lnTo>
                    <a:pt x="8890" y="2120"/>
                  </a:lnTo>
                  <a:lnTo>
                    <a:pt x="8913" y="2445"/>
                  </a:lnTo>
                  <a:lnTo>
                    <a:pt x="8969" y="2756"/>
                  </a:lnTo>
                  <a:lnTo>
                    <a:pt x="9060" y="3081"/>
                  </a:lnTo>
                  <a:lnTo>
                    <a:pt x="9173" y="3378"/>
                  </a:lnTo>
                  <a:lnTo>
                    <a:pt x="9297" y="3647"/>
                  </a:lnTo>
                  <a:lnTo>
                    <a:pt x="9466" y="3887"/>
                  </a:lnTo>
                  <a:lnTo>
                    <a:pt x="9579" y="4085"/>
                  </a:lnTo>
                  <a:lnTo>
                    <a:pt x="9670" y="4269"/>
                  </a:lnTo>
                  <a:lnTo>
                    <a:pt x="9726" y="4467"/>
                  </a:lnTo>
                  <a:lnTo>
                    <a:pt x="9771" y="4650"/>
                  </a:lnTo>
                  <a:lnTo>
                    <a:pt x="9771" y="4834"/>
                  </a:lnTo>
                  <a:lnTo>
                    <a:pt x="9749" y="5032"/>
                  </a:lnTo>
                  <a:lnTo>
                    <a:pt x="9715" y="5216"/>
                  </a:lnTo>
                  <a:lnTo>
                    <a:pt x="9625" y="5385"/>
                  </a:lnTo>
                  <a:lnTo>
                    <a:pt x="9534" y="5513"/>
                  </a:lnTo>
                  <a:lnTo>
                    <a:pt x="9410" y="5626"/>
                  </a:lnTo>
                  <a:lnTo>
                    <a:pt x="9229" y="5710"/>
                  </a:lnTo>
                  <a:lnTo>
                    <a:pt x="9060" y="5767"/>
                  </a:lnTo>
                  <a:lnTo>
                    <a:pt x="8845" y="5767"/>
                  </a:lnTo>
                  <a:lnTo>
                    <a:pt x="8585" y="5739"/>
                  </a:lnTo>
                  <a:lnTo>
                    <a:pt x="8325" y="5654"/>
                  </a:lnTo>
                  <a:lnTo>
                    <a:pt x="8020" y="5513"/>
                  </a:lnTo>
                  <a:lnTo>
                    <a:pt x="7840" y="5442"/>
                  </a:lnTo>
                  <a:lnTo>
                    <a:pt x="7648" y="5385"/>
                  </a:lnTo>
                  <a:lnTo>
                    <a:pt x="7433" y="5329"/>
                  </a:lnTo>
                  <a:lnTo>
                    <a:pt x="7241" y="5301"/>
                  </a:lnTo>
                  <a:lnTo>
                    <a:pt x="6755" y="5301"/>
                  </a:lnTo>
                  <a:lnTo>
                    <a:pt x="6281" y="5329"/>
                  </a:lnTo>
                  <a:lnTo>
                    <a:pt x="5784" y="5385"/>
                  </a:lnTo>
                  <a:lnTo>
                    <a:pt x="5264" y="5498"/>
                  </a:lnTo>
                  <a:lnTo>
                    <a:pt x="4744" y="5597"/>
                  </a:lnTo>
                  <a:lnTo>
                    <a:pt x="4247" y="5739"/>
                  </a:lnTo>
                  <a:lnTo>
                    <a:pt x="4202" y="5894"/>
                  </a:lnTo>
                  <a:lnTo>
                    <a:pt x="4202" y="6191"/>
                  </a:lnTo>
                  <a:lnTo>
                    <a:pt x="4202" y="6545"/>
                  </a:lnTo>
                  <a:lnTo>
                    <a:pt x="4225" y="6954"/>
                  </a:lnTo>
                  <a:lnTo>
                    <a:pt x="4315" y="7930"/>
                  </a:lnTo>
                  <a:lnTo>
                    <a:pt x="4394" y="9018"/>
                  </a:lnTo>
                  <a:lnTo>
                    <a:pt x="4439" y="9570"/>
                  </a:lnTo>
                  <a:lnTo>
                    <a:pt x="4462" y="10107"/>
                  </a:lnTo>
                  <a:lnTo>
                    <a:pt x="4484" y="10630"/>
                  </a:lnTo>
                  <a:lnTo>
                    <a:pt x="4507" y="11082"/>
                  </a:lnTo>
                  <a:lnTo>
                    <a:pt x="4484" y="11520"/>
                  </a:lnTo>
                  <a:lnTo>
                    <a:pt x="4439" y="11874"/>
                  </a:lnTo>
                  <a:lnTo>
                    <a:pt x="4394" y="12029"/>
                  </a:lnTo>
                  <a:lnTo>
                    <a:pt x="4349" y="12171"/>
                  </a:lnTo>
                  <a:lnTo>
                    <a:pt x="4315" y="12284"/>
                  </a:lnTo>
                  <a:lnTo>
                    <a:pt x="4247" y="12354"/>
                  </a:lnTo>
                  <a:close/>
                </a:path>
              </a:pathLst>
            </a:custGeom>
            <a:grpFill/>
            <a:ln w="28575">
              <a:solidFill>
                <a:srgbClr val="000000"/>
              </a:solidFill>
              <a:miter lim="800000"/>
              <a:headEnd/>
              <a:tailEnd/>
            </a:ln>
          </p:spPr>
          <p:txBody>
            <a:bodyPr/>
            <a:lstStyle/>
            <a:p>
              <a:pPr fontAlgn="auto">
                <a:spcBef>
                  <a:spcPts val="0"/>
                </a:spcBef>
                <a:spcAft>
                  <a:spcPts val="0"/>
                </a:spcAft>
                <a:defRPr/>
              </a:pPr>
              <a:endParaRPr lang="el-GR">
                <a:latin typeface="+mn-lt"/>
                <a:cs typeface="+mn-cs"/>
              </a:endParaRPr>
            </a:p>
          </p:txBody>
        </p:sp>
        <p:sp>
          <p:nvSpPr>
            <p:cNvPr id="5125" name="Puzzle4"/>
            <p:cNvSpPr>
              <a:spLocks noEditPoints="1" noChangeArrowheads="1"/>
            </p:cNvSpPr>
            <p:nvPr/>
          </p:nvSpPr>
          <p:spPr bwMode="auto">
            <a:xfrm>
              <a:off x="2192" y="1719"/>
              <a:ext cx="1072" cy="1763"/>
            </a:xfrm>
            <a:custGeom>
              <a:avLst/>
              <a:gdLst>
                <a:gd name="T0" fmla="*/ 8307 w 21600"/>
                <a:gd name="T1" fmla="*/ 11593 h 21600"/>
                <a:gd name="T2" fmla="*/ 453 w 21600"/>
                <a:gd name="T3" fmla="*/ 16938 h 21600"/>
                <a:gd name="T4" fmla="*/ 11500 w 21600"/>
                <a:gd name="T5" fmla="*/ 21600 h 21600"/>
                <a:gd name="T6" fmla="*/ 20920 w 21600"/>
                <a:gd name="T7" fmla="*/ 16751 h 21600"/>
                <a:gd name="T8" fmla="*/ 13972 w 21600"/>
                <a:gd name="T9" fmla="*/ 10888 h 21600"/>
                <a:gd name="T10" fmla="*/ 21033 w 21600"/>
                <a:gd name="T11" fmla="*/ 4716 h 21600"/>
                <a:gd name="T12" fmla="*/ 11102 w 21600"/>
                <a:gd name="T13" fmla="*/ 11 h 21600"/>
                <a:gd name="T14" fmla="*/ 453 w 21600"/>
                <a:gd name="T15" fmla="*/ 4716 h 21600"/>
                <a:gd name="T16" fmla="*/ 2076 w 21600"/>
                <a:gd name="T17" fmla="*/ 5664 h 21600"/>
                <a:gd name="T18" fmla="*/ 20203 w 21600"/>
                <a:gd name="T19" fmla="*/ 15980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3813" y="10590"/>
                  </a:moveTo>
                  <a:lnTo>
                    <a:pt x="3927" y="10513"/>
                  </a:lnTo>
                  <a:lnTo>
                    <a:pt x="4078" y="10425"/>
                  </a:lnTo>
                  <a:lnTo>
                    <a:pt x="4210" y="10359"/>
                  </a:lnTo>
                  <a:lnTo>
                    <a:pt x="4361" y="10315"/>
                  </a:lnTo>
                  <a:lnTo>
                    <a:pt x="4682" y="10237"/>
                  </a:lnTo>
                  <a:lnTo>
                    <a:pt x="5041" y="10193"/>
                  </a:lnTo>
                  <a:lnTo>
                    <a:pt x="5456" y="10171"/>
                  </a:lnTo>
                  <a:lnTo>
                    <a:pt x="5853" y="10193"/>
                  </a:lnTo>
                  <a:lnTo>
                    <a:pt x="6249" y="10260"/>
                  </a:lnTo>
                  <a:lnTo>
                    <a:pt x="6646" y="10337"/>
                  </a:lnTo>
                  <a:lnTo>
                    <a:pt x="7004" y="10469"/>
                  </a:lnTo>
                  <a:lnTo>
                    <a:pt x="7363" y="10612"/>
                  </a:lnTo>
                  <a:lnTo>
                    <a:pt x="7665" y="10788"/>
                  </a:lnTo>
                  <a:lnTo>
                    <a:pt x="7911" y="10998"/>
                  </a:lnTo>
                  <a:lnTo>
                    <a:pt x="8024" y="11097"/>
                  </a:lnTo>
                  <a:lnTo>
                    <a:pt x="8137" y="11207"/>
                  </a:lnTo>
                  <a:lnTo>
                    <a:pt x="8194" y="11340"/>
                  </a:lnTo>
                  <a:lnTo>
                    <a:pt x="8269" y="11461"/>
                  </a:lnTo>
                  <a:lnTo>
                    <a:pt x="8307" y="11593"/>
                  </a:lnTo>
                  <a:lnTo>
                    <a:pt x="8307" y="11714"/>
                  </a:lnTo>
                  <a:lnTo>
                    <a:pt x="8307" y="11868"/>
                  </a:lnTo>
                  <a:lnTo>
                    <a:pt x="8307" y="12012"/>
                  </a:lnTo>
                  <a:lnTo>
                    <a:pt x="8194" y="12265"/>
                  </a:lnTo>
                  <a:lnTo>
                    <a:pt x="8062" y="12519"/>
                  </a:lnTo>
                  <a:lnTo>
                    <a:pt x="7873" y="12706"/>
                  </a:lnTo>
                  <a:lnTo>
                    <a:pt x="7627" y="12904"/>
                  </a:lnTo>
                  <a:lnTo>
                    <a:pt x="7363" y="13048"/>
                  </a:lnTo>
                  <a:lnTo>
                    <a:pt x="7080" y="13180"/>
                  </a:lnTo>
                  <a:lnTo>
                    <a:pt x="6759" y="13257"/>
                  </a:lnTo>
                  <a:lnTo>
                    <a:pt x="6419" y="13345"/>
                  </a:lnTo>
                  <a:lnTo>
                    <a:pt x="6098" y="13389"/>
                  </a:lnTo>
                  <a:lnTo>
                    <a:pt x="5739" y="13389"/>
                  </a:lnTo>
                  <a:lnTo>
                    <a:pt x="5418" y="13389"/>
                  </a:lnTo>
                  <a:lnTo>
                    <a:pt x="5079" y="13345"/>
                  </a:lnTo>
                  <a:lnTo>
                    <a:pt x="4758" y="13301"/>
                  </a:lnTo>
                  <a:lnTo>
                    <a:pt x="4474" y="13213"/>
                  </a:lnTo>
                  <a:lnTo>
                    <a:pt x="4172" y="13114"/>
                  </a:lnTo>
                  <a:lnTo>
                    <a:pt x="3965" y="12982"/>
                  </a:lnTo>
                  <a:lnTo>
                    <a:pt x="3738" y="12838"/>
                  </a:lnTo>
                  <a:lnTo>
                    <a:pt x="3493" y="12706"/>
                  </a:lnTo>
                  <a:lnTo>
                    <a:pt x="3228" y="12607"/>
                  </a:lnTo>
                  <a:lnTo>
                    <a:pt x="2945" y="12519"/>
                  </a:lnTo>
                  <a:lnTo>
                    <a:pt x="2700" y="12431"/>
                  </a:lnTo>
                  <a:lnTo>
                    <a:pt x="2397" y="12375"/>
                  </a:lnTo>
                  <a:lnTo>
                    <a:pt x="2152" y="12331"/>
                  </a:lnTo>
                  <a:lnTo>
                    <a:pt x="1888" y="12309"/>
                  </a:lnTo>
                  <a:lnTo>
                    <a:pt x="1642" y="12309"/>
                  </a:lnTo>
                  <a:lnTo>
                    <a:pt x="1397" y="12331"/>
                  </a:lnTo>
                  <a:lnTo>
                    <a:pt x="1170" y="12397"/>
                  </a:lnTo>
                  <a:lnTo>
                    <a:pt x="962" y="12453"/>
                  </a:lnTo>
                  <a:lnTo>
                    <a:pt x="774" y="12563"/>
                  </a:lnTo>
                  <a:lnTo>
                    <a:pt x="623" y="12684"/>
                  </a:lnTo>
                  <a:lnTo>
                    <a:pt x="528" y="12838"/>
                  </a:lnTo>
                  <a:lnTo>
                    <a:pt x="453" y="13026"/>
                  </a:lnTo>
                  <a:lnTo>
                    <a:pt x="339" y="13477"/>
                  </a:lnTo>
                  <a:lnTo>
                    <a:pt x="226" y="13984"/>
                  </a:lnTo>
                  <a:lnTo>
                    <a:pt x="151" y="14535"/>
                  </a:lnTo>
                  <a:lnTo>
                    <a:pt x="113" y="15075"/>
                  </a:lnTo>
                  <a:lnTo>
                    <a:pt x="113" y="15626"/>
                  </a:lnTo>
                  <a:lnTo>
                    <a:pt x="151" y="16133"/>
                  </a:lnTo>
                  <a:lnTo>
                    <a:pt x="188" y="16376"/>
                  </a:lnTo>
                  <a:lnTo>
                    <a:pt x="264" y="16585"/>
                  </a:lnTo>
                  <a:lnTo>
                    <a:pt x="339" y="16773"/>
                  </a:lnTo>
                  <a:lnTo>
                    <a:pt x="453" y="16938"/>
                  </a:lnTo>
                  <a:lnTo>
                    <a:pt x="1095" y="16883"/>
                  </a:lnTo>
                  <a:lnTo>
                    <a:pt x="1963" y="16795"/>
                  </a:lnTo>
                  <a:lnTo>
                    <a:pt x="2945" y="16751"/>
                  </a:lnTo>
                  <a:lnTo>
                    <a:pt x="3965" y="16706"/>
                  </a:lnTo>
                  <a:lnTo>
                    <a:pt x="5022" y="16684"/>
                  </a:lnTo>
                  <a:lnTo>
                    <a:pt x="5947" y="16684"/>
                  </a:lnTo>
                  <a:lnTo>
                    <a:pt x="6759" y="16706"/>
                  </a:lnTo>
                  <a:lnTo>
                    <a:pt x="7363" y="16751"/>
                  </a:lnTo>
                  <a:lnTo>
                    <a:pt x="7948" y="16839"/>
                  </a:lnTo>
                  <a:lnTo>
                    <a:pt x="8458" y="16916"/>
                  </a:lnTo>
                  <a:lnTo>
                    <a:pt x="8893" y="17026"/>
                  </a:lnTo>
                  <a:lnTo>
                    <a:pt x="9289" y="17158"/>
                  </a:lnTo>
                  <a:lnTo>
                    <a:pt x="9572" y="17280"/>
                  </a:lnTo>
                  <a:lnTo>
                    <a:pt x="9799" y="17412"/>
                  </a:lnTo>
                  <a:lnTo>
                    <a:pt x="9969" y="17555"/>
                  </a:lnTo>
                  <a:lnTo>
                    <a:pt x="10120" y="17687"/>
                  </a:lnTo>
                  <a:lnTo>
                    <a:pt x="10158" y="17831"/>
                  </a:lnTo>
                  <a:lnTo>
                    <a:pt x="10195" y="17974"/>
                  </a:lnTo>
                  <a:lnTo>
                    <a:pt x="10158" y="18128"/>
                  </a:lnTo>
                  <a:lnTo>
                    <a:pt x="10082" y="18271"/>
                  </a:lnTo>
                  <a:lnTo>
                    <a:pt x="9969" y="18426"/>
                  </a:lnTo>
                  <a:lnTo>
                    <a:pt x="9837" y="18569"/>
                  </a:lnTo>
                  <a:lnTo>
                    <a:pt x="9648" y="18701"/>
                  </a:lnTo>
                  <a:lnTo>
                    <a:pt x="9440" y="18822"/>
                  </a:lnTo>
                  <a:lnTo>
                    <a:pt x="9213" y="18999"/>
                  </a:lnTo>
                  <a:lnTo>
                    <a:pt x="9044" y="19186"/>
                  </a:lnTo>
                  <a:lnTo>
                    <a:pt x="8893" y="19395"/>
                  </a:lnTo>
                  <a:lnTo>
                    <a:pt x="8817" y="19627"/>
                  </a:lnTo>
                  <a:lnTo>
                    <a:pt x="8779" y="19858"/>
                  </a:lnTo>
                  <a:lnTo>
                    <a:pt x="8779" y="20112"/>
                  </a:lnTo>
                  <a:lnTo>
                    <a:pt x="8855" y="20354"/>
                  </a:lnTo>
                  <a:lnTo>
                    <a:pt x="8968" y="20586"/>
                  </a:lnTo>
                  <a:lnTo>
                    <a:pt x="9138" y="20817"/>
                  </a:lnTo>
                  <a:lnTo>
                    <a:pt x="9365" y="21026"/>
                  </a:lnTo>
                  <a:lnTo>
                    <a:pt x="9610" y="21192"/>
                  </a:lnTo>
                  <a:lnTo>
                    <a:pt x="9950" y="21368"/>
                  </a:lnTo>
                  <a:lnTo>
                    <a:pt x="10120" y="21445"/>
                  </a:lnTo>
                  <a:lnTo>
                    <a:pt x="10346" y="21511"/>
                  </a:lnTo>
                  <a:lnTo>
                    <a:pt x="10516" y="21555"/>
                  </a:lnTo>
                  <a:lnTo>
                    <a:pt x="10743" y="21600"/>
                  </a:lnTo>
                  <a:lnTo>
                    <a:pt x="10988" y="21644"/>
                  </a:lnTo>
                  <a:lnTo>
                    <a:pt x="11215" y="21666"/>
                  </a:lnTo>
                  <a:lnTo>
                    <a:pt x="11498" y="21666"/>
                  </a:lnTo>
                  <a:lnTo>
                    <a:pt x="11762" y="21666"/>
                  </a:lnTo>
                  <a:lnTo>
                    <a:pt x="12253" y="21644"/>
                  </a:lnTo>
                  <a:lnTo>
                    <a:pt x="12763" y="21577"/>
                  </a:lnTo>
                  <a:lnTo>
                    <a:pt x="13197" y="21467"/>
                  </a:lnTo>
                  <a:lnTo>
                    <a:pt x="13556" y="21346"/>
                  </a:lnTo>
                  <a:lnTo>
                    <a:pt x="13896" y="21192"/>
                  </a:lnTo>
                  <a:lnTo>
                    <a:pt x="14179" y="21026"/>
                  </a:lnTo>
                  <a:lnTo>
                    <a:pt x="14444" y="20839"/>
                  </a:lnTo>
                  <a:lnTo>
                    <a:pt x="14576" y="20641"/>
                  </a:lnTo>
                  <a:lnTo>
                    <a:pt x="14727" y="20431"/>
                  </a:lnTo>
                  <a:lnTo>
                    <a:pt x="14765" y="20200"/>
                  </a:lnTo>
                  <a:lnTo>
                    <a:pt x="14802" y="19991"/>
                  </a:lnTo>
                  <a:lnTo>
                    <a:pt x="14727" y="19759"/>
                  </a:lnTo>
                  <a:lnTo>
                    <a:pt x="14613" y="19550"/>
                  </a:lnTo>
                  <a:lnTo>
                    <a:pt x="14444" y="19307"/>
                  </a:lnTo>
                  <a:lnTo>
                    <a:pt x="14217" y="19098"/>
                  </a:lnTo>
                  <a:lnTo>
                    <a:pt x="13934" y="18911"/>
                  </a:lnTo>
                  <a:lnTo>
                    <a:pt x="13669" y="18745"/>
                  </a:lnTo>
                  <a:lnTo>
                    <a:pt x="13462" y="18547"/>
                  </a:lnTo>
                  <a:lnTo>
                    <a:pt x="13311" y="18337"/>
                  </a:lnTo>
                  <a:lnTo>
                    <a:pt x="13197" y="18150"/>
                  </a:lnTo>
                  <a:lnTo>
                    <a:pt x="13122" y="17941"/>
                  </a:lnTo>
                  <a:lnTo>
                    <a:pt x="13122" y="17720"/>
                  </a:lnTo>
                  <a:lnTo>
                    <a:pt x="13122" y="17533"/>
                  </a:lnTo>
                  <a:lnTo>
                    <a:pt x="13197" y="17346"/>
                  </a:lnTo>
                  <a:lnTo>
                    <a:pt x="13273" y="17158"/>
                  </a:lnTo>
                  <a:lnTo>
                    <a:pt x="13386" y="16982"/>
                  </a:lnTo>
                  <a:lnTo>
                    <a:pt x="13537" y="16839"/>
                  </a:lnTo>
                  <a:lnTo>
                    <a:pt x="13707" y="16706"/>
                  </a:lnTo>
                  <a:lnTo>
                    <a:pt x="13896" y="16607"/>
                  </a:lnTo>
                  <a:lnTo>
                    <a:pt x="14104" y="16519"/>
                  </a:lnTo>
                  <a:lnTo>
                    <a:pt x="14330" y="16453"/>
                  </a:lnTo>
                  <a:lnTo>
                    <a:pt x="14538" y="16431"/>
                  </a:lnTo>
                  <a:lnTo>
                    <a:pt x="14897" y="16453"/>
                  </a:lnTo>
                  <a:lnTo>
                    <a:pt x="15406" y="16497"/>
                  </a:lnTo>
                  <a:lnTo>
                    <a:pt x="16105" y="16541"/>
                  </a:lnTo>
                  <a:lnTo>
                    <a:pt x="16898" y="16607"/>
                  </a:lnTo>
                  <a:lnTo>
                    <a:pt x="17804" y="16651"/>
                  </a:lnTo>
                  <a:lnTo>
                    <a:pt x="18786" y="16684"/>
                  </a:lnTo>
                  <a:lnTo>
                    <a:pt x="19844" y="16728"/>
                  </a:lnTo>
                  <a:lnTo>
                    <a:pt x="20920" y="16751"/>
                  </a:lnTo>
                  <a:lnTo>
                    <a:pt x="21109" y="16497"/>
                  </a:lnTo>
                  <a:lnTo>
                    <a:pt x="21241" y="16222"/>
                  </a:lnTo>
                  <a:lnTo>
                    <a:pt x="21392" y="15946"/>
                  </a:lnTo>
                  <a:lnTo>
                    <a:pt x="21467" y="15648"/>
                  </a:lnTo>
                  <a:lnTo>
                    <a:pt x="21543" y="15351"/>
                  </a:lnTo>
                  <a:lnTo>
                    <a:pt x="21618" y="15042"/>
                  </a:lnTo>
                  <a:lnTo>
                    <a:pt x="21618" y="14745"/>
                  </a:lnTo>
                  <a:lnTo>
                    <a:pt x="21618" y="14447"/>
                  </a:lnTo>
                  <a:lnTo>
                    <a:pt x="21618" y="14150"/>
                  </a:lnTo>
                  <a:lnTo>
                    <a:pt x="21581" y="13852"/>
                  </a:lnTo>
                  <a:lnTo>
                    <a:pt x="21505" y="13577"/>
                  </a:lnTo>
                  <a:lnTo>
                    <a:pt x="21430" y="13301"/>
                  </a:lnTo>
                  <a:lnTo>
                    <a:pt x="21354" y="13048"/>
                  </a:lnTo>
                  <a:lnTo>
                    <a:pt x="21241" y="12816"/>
                  </a:lnTo>
                  <a:lnTo>
                    <a:pt x="21146" y="12607"/>
                  </a:lnTo>
                  <a:lnTo>
                    <a:pt x="21033" y="12431"/>
                  </a:lnTo>
                  <a:lnTo>
                    <a:pt x="20920" y="12265"/>
                  </a:lnTo>
                  <a:lnTo>
                    <a:pt x="20769" y="12144"/>
                  </a:lnTo>
                  <a:lnTo>
                    <a:pt x="20637" y="12034"/>
                  </a:lnTo>
                  <a:lnTo>
                    <a:pt x="20486" y="11946"/>
                  </a:lnTo>
                  <a:lnTo>
                    <a:pt x="20297" y="11891"/>
                  </a:lnTo>
                  <a:lnTo>
                    <a:pt x="20165" y="11846"/>
                  </a:lnTo>
                  <a:lnTo>
                    <a:pt x="19976" y="11824"/>
                  </a:lnTo>
                  <a:lnTo>
                    <a:pt x="19806" y="11802"/>
                  </a:lnTo>
                  <a:lnTo>
                    <a:pt x="19390" y="11824"/>
                  </a:lnTo>
                  <a:lnTo>
                    <a:pt x="18956" y="11891"/>
                  </a:lnTo>
                  <a:lnTo>
                    <a:pt x="18503" y="11968"/>
                  </a:lnTo>
                  <a:lnTo>
                    <a:pt x="17993" y="12078"/>
                  </a:lnTo>
                  <a:lnTo>
                    <a:pt x="17653" y="12144"/>
                  </a:lnTo>
                  <a:lnTo>
                    <a:pt x="17332" y="12199"/>
                  </a:lnTo>
                  <a:lnTo>
                    <a:pt x="17049" y="12221"/>
                  </a:lnTo>
                  <a:lnTo>
                    <a:pt x="16747" y="12243"/>
                  </a:lnTo>
                  <a:lnTo>
                    <a:pt x="16464" y="12243"/>
                  </a:lnTo>
                  <a:lnTo>
                    <a:pt x="16218" y="12243"/>
                  </a:lnTo>
                  <a:lnTo>
                    <a:pt x="15992" y="12221"/>
                  </a:lnTo>
                  <a:lnTo>
                    <a:pt x="15746" y="12199"/>
                  </a:lnTo>
                  <a:lnTo>
                    <a:pt x="15520" y="12155"/>
                  </a:lnTo>
                  <a:lnTo>
                    <a:pt x="15350" y="12122"/>
                  </a:lnTo>
                  <a:lnTo>
                    <a:pt x="15161" y="12056"/>
                  </a:lnTo>
                  <a:lnTo>
                    <a:pt x="14972" y="11990"/>
                  </a:lnTo>
                  <a:lnTo>
                    <a:pt x="14689" y="11846"/>
                  </a:lnTo>
                  <a:lnTo>
                    <a:pt x="14444" y="11670"/>
                  </a:lnTo>
                  <a:lnTo>
                    <a:pt x="14255" y="11483"/>
                  </a:lnTo>
                  <a:lnTo>
                    <a:pt x="14104" y="11295"/>
                  </a:lnTo>
                  <a:lnTo>
                    <a:pt x="14028" y="11086"/>
                  </a:lnTo>
                  <a:lnTo>
                    <a:pt x="13972" y="10888"/>
                  </a:lnTo>
                  <a:lnTo>
                    <a:pt x="13972" y="10700"/>
                  </a:lnTo>
                  <a:lnTo>
                    <a:pt x="14009" y="10513"/>
                  </a:lnTo>
                  <a:lnTo>
                    <a:pt x="14066" y="10359"/>
                  </a:lnTo>
                  <a:lnTo>
                    <a:pt x="14179" y="10215"/>
                  </a:lnTo>
                  <a:lnTo>
                    <a:pt x="14406" y="10006"/>
                  </a:lnTo>
                  <a:lnTo>
                    <a:pt x="14651" y="9830"/>
                  </a:lnTo>
                  <a:lnTo>
                    <a:pt x="14878" y="9686"/>
                  </a:lnTo>
                  <a:lnTo>
                    <a:pt x="15123" y="9554"/>
                  </a:lnTo>
                  <a:lnTo>
                    <a:pt x="15350" y="9477"/>
                  </a:lnTo>
                  <a:lnTo>
                    <a:pt x="15558" y="9411"/>
                  </a:lnTo>
                  <a:lnTo>
                    <a:pt x="15803" y="9345"/>
                  </a:lnTo>
                  <a:lnTo>
                    <a:pt x="16030" y="9323"/>
                  </a:lnTo>
                  <a:lnTo>
                    <a:pt x="16256" y="9301"/>
                  </a:lnTo>
                  <a:lnTo>
                    <a:pt x="16464" y="9323"/>
                  </a:lnTo>
                  <a:lnTo>
                    <a:pt x="16690" y="9345"/>
                  </a:lnTo>
                  <a:lnTo>
                    <a:pt x="16898" y="9367"/>
                  </a:lnTo>
                  <a:lnTo>
                    <a:pt x="17332" y="9477"/>
                  </a:lnTo>
                  <a:lnTo>
                    <a:pt x="17767" y="9598"/>
                  </a:lnTo>
                  <a:lnTo>
                    <a:pt x="18163" y="9731"/>
                  </a:lnTo>
                  <a:lnTo>
                    <a:pt x="18597" y="9874"/>
                  </a:lnTo>
                  <a:lnTo>
                    <a:pt x="18994" y="10006"/>
                  </a:lnTo>
                  <a:lnTo>
                    <a:pt x="19428" y="10083"/>
                  </a:lnTo>
                  <a:lnTo>
                    <a:pt x="19617" y="10127"/>
                  </a:lnTo>
                  <a:lnTo>
                    <a:pt x="19844" y="10149"/>
                  </a:lnTo>
                  <a:lnTo>
                    <a:pt x="20013" y="10149"/>
                  </a:lnTo>
                  <a:lnTo>
                    <a:pt x="20240" y="10127"/>
                  </a:lnTo>
                  <a:lnTo>
                    <a:pt x="20410" y="10105"/>
                  </a:lnTo>
                  <a:lnTo>
                    <a:pt x="20637" y="10061"/>
                  </a:lnTo>
                  <a:lnTo>
                    <a:pt x="20844" y="9984"/>
                  </a:lnTo>
                  <a:lnTo>
                    <a:pt x="21033" y="9896"/>
                  </a:lnTo>
                  <a:lnTo>
                    <a:pt x="21146" y="9830"/>
                  </a:lnTo>
                  <a:lnTo>
                    <a:pt x="21203" y="9753"/>
                  </a:lnTo>
                  <a:lnTo>
                    <a:pt x="21279" y="9642"/>
                  </a:lnTo>
                  <a:lnTo>
                    <a:pt x="21354" y="9521"/>
                  </a:lnTo>
                  <a:lnTo>
                    <a:pt x="21430" y="9246"/>
                  </a:lnTo>
                  <a:lnTo>
                    <a:pt x="21430" y="8904"/>
                  </a:lnTo>
                  <a:lnTo>
                    <a:pt x="21430" y="8540"/>
                  </a:lnTo>
                  <a:lnTo>
                    <a:pt x="21392" y="8144"/>
                  </a:lnTo>
                  <a:lnTo>
                    <a:pt x="21354" y="7714"/>
                  </a:lnTo>
                  <a:lnTo>
                    <a:pt x="21279" y="7295"/>
                  </a:lnTo>
                  <a:lnTo>
                    <a:pt x="21146" y="6446"/>
                  </a:lnTo>
                  <a:lnTo>
                    <a:pt x="20995" y="5686"/>
                  </a:lnTo>
                  <a:lnTo>
                    <a:pt x="20958" y="5366"/>
                  </a:lnTo>
                  <a:lnTo>
                    <a:pt x="20958" y="5091"/>
                  </a:lnTo>
                  <a:lnTo>
                    <a:pt x="20958" y="4860"/>
                  </a:lnTo>
                  <a:lnTo>
                    <a:pt x="21033" y="4716"/>
                  </a:lnTo>
                  <a:lnTo>
                    <a:pt x="20637" y="4860"/>
                  </a:lnTo>
                  <a:lnTo>
                    <a:pt x="20127" y="4992"/>
                  </a:lnTo>
                  <a:lnTo>
                    <a:pt x="19617" y="5069"/>
                  </a:lnTo>
                  <a:lnTo>
                    <a:pt x="19032" y="5157"/>
                  </a:lnTo>
                  <a:lnTo>
                    <a:pt x="18465" y="5201"/>
                  </a:lnTo>
                  <a:lnTo>
                    <a:pt x="17842" y="5245"/>
                  </a:lnTo>
                  <a:lnTo>
                    <a:pt x="17219" y="5267"/>
                  </a:lnTo>
                  <a:lnTo>
                    <a:pt x="16615" y="5267"/>
                  </a:lnTo>
                  <a:lnTo>
                    <a:pt x="15992" y="5245"/>
                  </a:lnTo>
                  <a:lnTo>
                    <a:pt x="15369" y="5201"/>
                  </a:lnTo>
                  <a:lnTo>
                    <a:pt x="14840" y="5157"/>
                  </a:lnTo>
                  <a:lnTo>
                    <a:pt x="14293" y="5091"/>
                  </a:lnTo>
                  <a:lnTo>
                    <a:pt x="13783" y="5014"/>
                  </a:lnTo>
                  <a:lnTo>
                    <a:pt x="13386" y="4926"/>
                  </a:lnTo>
                  <a:lnTo>
                    <a:pt x="13027" y="4815"/>
                  </a:lnTo>
                  <a:lnTo>
                    <a:pt x="12725" y="4716"/>
                  </a:lnTo>
                  <a:lnTo>
                    <a:pt x="12480" y="4606"/>
                  </a:lnTo>
                  <a:lnTo>
                    <a:pt x="12291" y="4496"/>
                  </a:lnTo>
                  <a:lnTo>
                    <a:pt x="12197" y="4397"/>
                  </a:lnTo>
                  <a:lnTo>
                    <a:pt x="12083" y="4286"/>
                  </a:lnTo>
                  <a:lnTo>
                    <a:pt x="12046" y="4187"/>
                  </a:lnTo>
                  <a:lnTo>
                    <a:pt x="12008" y="4077"/>
                  </a:lnTo>
                  <a:lnTo>
                    <a:pt x="12046" y="3967"/>
                  </a:lnTo>
                  <a:lnTo>
                    <a:pt x="12121" y="3868"/>
                  </a:lnTo>
                  <a:lnTo>
                    <a:pt x="12197" y="3735"/>
                  </a:lnTo>
                  <a:lnTo>
                    <a:pt x="12291" y="3614"/>
                  </a:lnTo>
                  <a:lnTo>
                    <a:pt x="12442" y="3482"/>
                  </a:lnTo>
                  <a:lnTo>
                    <a:pt x="12631" y="3361"/>
                  </a:lnTo>
                  <a:lnTo>
                    <a:pt x="13065" y="3085"/>
                  </a:lnTo>
                  <a:lnTo>
                    <a:pt x="13537" y="2766"/>
                  </a:lnTo>
                  <a:lnTo>
                    <a:pt x="13783" y="2578"/>
                  </a:lnTo>
                  <a:lnTo>
                    <a:pt x="13934" y="2380"/>
                  </a:lnTo>
                  <a:lnTo>
                    <a:pt x="14028" y="2171"/>
                  </a:lnTo>
                  <a:lnTo>
                    <a:pt x="14104" y="1961"/>
                  </a:lnTo>
                  <a:lnTo>
                    <a:pt x="14104" y="1730"/>
                  </a:lnTo>
                  <a:lnTo>
                    <a:pt x="14066" y="1498"/>
                  </a:lnTo>
                  <a:lnTo>
                    <a:pt x="13972" y="1267"/>
                  </a:lnTo>
                  <a:lnTo>
                    <a:pt x="13820" y="1057"/>
                  </a:lnTo>
                  <a:lnTo>
                    <a:pt x="13594" y="837"/>
                  </a:lnTo>
                  <a:lnTo>
                    <a:pt x="13386" y="628"/>
                  </a:lnTo>
                  <a:lnTo>
                    <a:pt x="13103" y="462"/>
                  </a:lnTo>
                  <a:lnTo>
                    <a:pt x="12763" y="308"/>
                  </a:lnTo>
                  <a:lnTo>
                    <a:pt x="12404" y="187"/>
                  </a:lnTo>
                  <a:lnTo>
                    <a:pt x="12008" y="77"/>
                  </a:lnTo>
                  <a:lnTo>
                    <a:pt x="11574" y="33"/>
                  </a:lnTo>
                  <a:lnTo>
                    <a:pt x="11102" y="11"/>
                  </a:lnTo>
                  <a:lnTo>
                    <a:pt x="10667" y="11"/>
                  </a:lnTo>
                  <a:lnTo>
                    <a:pt x="10233" y="77"/>
                  </a:lnTo>
                  <a:lnTo>
                    <a:pt x="9837" y="187"/>
                  </a:lnTo>
                  <a:lnTo>
                    <a:pt x="9440" y="286"/>
                  </a:lnTo>
                  <a:lnTo>
                    <a:pt x="9062" y="462"/>
                  </a:lnTo>
                  <a:lnTo>
                    <a:pt x="8741" y="628"/>
                  </a:lnTo>
                  <a:lnTo>
                    <a:pt x="8458" y="815"/>
                  </a:lnTo>
                  <a:lnTo>
                    <a:pt x="8232" y="1035"/>
                  </a:lnTo>
                  <a:lnTo>
                    <a:pt x="8062" y="1245"/>
                  </a:lnTo>
                  <a:lnTo>
                    <a:pt x="7911" y="1476"/>
                  </a:lnTo>
                  <a:lnTo>
                    <a:pt x="7835" y="1708"/>
                  </a:lnTo>
                  <a:lnTo>
                    <a:pt x="7797" y="1961"/>
                  </a:lnTo>
                  <a:lnTo>
                    <a:pt x="7835" y="2193"/>
                  </a:lnTo>
                  <a:lnTo>
                    <a:pt x="7948" y="2402"/>
                  </a:lnTo>
                  <a:lnTo>
                    <a:pt x="8062" y="2534"/>
                  </a:lnTo>
                  <a:lnTo>
                    <a:pt x="8175" y="2644"/>
                  </a:lnTo>
                  <a:lnTo>
                    <a:pt x="8269" y="2744"/>
                  </a:lnTo>
                  <a:lnTo>
                    <a:pt x="8420" y="2832"/>
                  </a:lnTo>
                  <a:lnTo>
                    <a:pt x="8704" y="3019"/>
                  </a:lnTo>
                  <a:lnTo>
                    <a:pt x="8968" y="3206"/>
                  </a:lnTo>
                  <a:lnTo>
                    <a:pt x="9138" y="3405"/>
                  </a:lnTo>
                  <a:lnTo>
                    <a:pt x="9327" y="3570"/>
                  </a:lnTo>
                  <a:lnTo>
                    <a:pt x="9440" y="3735"/>
                  </a:lnTo>
                  <a:lnTo>
                    <a:pt x="9516" y="3890"/>
                  </a:lnTo>
                  <a:lnTo>
                    <a:pt x="9534" y="4033"/>
                  </a:lnTo>
                  <a:lnTo>
                    <a:pt x="9534" y="4165"/>
                  </a:lnTo>
                  <a:lnTo>
                    <a:pt x="9516" y="4286"/>
                  </a:lnTo>
                  <a:lnTo>
                    <a:pt x="9440" y="4397"/>
                  </a:lnTo>
                  <a:lnTo>
                    <a:pt x="9327" y="4496"/>
                  </a:lnTo>
                  <a:lnTo>
                    <a:pt x="9176" y="4562"/>
                  </a:lnTo>
                  <a:lnTo>
                    <a:pt x="9006" y="4628"/>
                  </a:lnTo>
                  <a:lnTo>
                    <a:pt x="8779" y="4694"/>
                  </a:lnTo>
                  <a:lnTo>
                    <a:pt x="8534" y="4716"/>
                  </a:lnTo>
                  <a:lnTo>
                    <a:pt x="8232" y="4716"/>
                  </a:lnTo>
                  <a:lnTo>
                    <a:pt x="7118" y="4738"/>
                  </a:lnTo>
                  <a:lnTo>
                    <a:pt x="5947" y="4771"/>
                  </a:lnTo>
                  <a:lnTo>
                    <a:pt x="4795" y="4815"/>
                  </a:lnTo>
                  <a:lnTo>
                    <a:pt x="3681" y="4860"/>
                  </a:lnTo>
                  <a:lnTo>
                    <a:pt x="2662" y="4882"/>
                  </a:lnTo>
                  <a:lnTo>
                    <a:pt x="1755" y="4882"/>
                  </a:lnTo>
                  <a:lnTo>
                    <a:pt x="1359" y="4860"/>
                  </a:lnTo>
                  <a:lnTo>
                    <a:pt x="981" y="4837"/>
                  </a:lnTo>
                  <a:lnTo>
                    <a:pt x="698" y="4771"/>
                  </a:lnTo>
                  <a:lnTo>
                    <a:pt x="453" y="4716"/>
                  </a:lnTo>
                  <a:lnTo>
                    <a:pt x="453" y="5322"/>
                  </a:lnTo>
                  <a:lnTo>
                    <a:pt x="453" y="6083"/>
                  </a:lnTo>
                  <a:lnTo>
                    <a:pt x="453" y="6909"/>
                  </a:lnTo>
                  <a:lnTo>
                    <a:pt x="453" y="7780"/>
                  </a:lnTo>
                  <a:lnTo>
                    <a:pt x="453" y="8606"/>
                  </a:lnTo>
                  <a:lnTo>
                    <a:pt x="453" y="9345"/>
                  </a:lnTo>
                  <a:lnTo>
                    <a:pt x="453" y="9918"/>
                  </a:lnTo>
                  <a:lnTo>
                    <a:pt x="453" y="10282"/>
                  </a:lnTo>
                  <a:lnTo>
                    <a:pt x="490" y="10381"/>
                  </a:lnTo>
                  <a:lnTo>
                    <a:pt x="547" y="10491"/>
                  </a:lnTo>
                  <a:lnTo>
                    <a:pt x="660" y="10590"/>
                  </a:lnTo>
                  <a:lnTo>
                    <a:pt x="811" y="10700"/>
                  </a:lnTo>
                  <a:lnTo>
                    <a:pt x="981" y="10811"/>
                  </a:lnTo>
                  <a:lnTo>
                    <a:pt x="1208" y="10888"/>
                  </a:lnTo>
                  <a:lnTo>
                    <a:pt x="1453" y="10954"/>
                  </a:lnTo>
                  <a:lnTo>
                    <a:pt x="1718" y="11020"/>
                  </a:lnTo>
                  <a:lnTo>
                    <a:pt x="1963" y="11064"/>
                  </a:lnTo>
                  <a:lnTo>
                    <a:pt x="2265" y="11086"/>
                  </a:lnTo>
                  <a:lnTo>
                    <a:pt x="2548" y="11064"/>
                  </a:lnTo>
                  <a:lnTo>
                    <a:pt x="2794" y="11042"/>
                  </a:lnTo>
                  <a:lnTo>
                    <a:pt x="3096" y="10976"/>
                  </a:lnTo>
                  <a:lnTo>
                    <a:pt x="3341" y="10888"/>
                  </a:lnTo>
                  <a:lnTo>
                    <a:pt x="3606" y="10766"/>
                  </a:lnTo>
                  <a:lnTo>
                    <a:pt x="3813" y="10590"/>
                  </a:lnTo>
                  <a:close/>
                </a:path>
              </a:pathLst>
            </a:custGeom>
            <a:grpFill/>
            <a:ln w="28575">
              <a:solidFill>
                <a:srgbClr val="000000"/>
              </a:solidFill>
              <a:miter lim="800000"/>
              <a:headEnd/>
              <a:tailEnd/>
            </a:ln>
          </p:spPr>
          <p:txBody>
            <a:bodyPr/>
            <a:lstStyle/>
            <a:p>
              <a:pPr fontAlgn="auto">
                <a:spcBef>
                  <a:spcPts val="0"/>
                </a:spcBef>
                <a:spcAft>
                  <a:spcPts val="0"/>
                </a:spcAft>
                <a:defRPr/>
              </a:pPr>
              <a:endParaRPr lang="el-GR">
                <a:latin typeface="+mn-lt"/>
                <a:cs typeface="+mn-cs"/>
              </a:endParaRPr>
            </a:p>
          </p:txBody>
        </p:sp>
        <p:sp>
          <p:nvSpPr>
            <p:cNvPr id="5126" name="Puzzle1"/>
            <p:cNvSpPr>
              <a:spLocks noEditPoints="1" noChangeArrowheads="1"/>
            </p:cNvSpPr>
            <p:nvPr/>
          </p:nvSpPr>
          <p:spPr bwMode="auto">
            <a:xfrm>
              <a:off x="1824" y="1091"/>
              <a:ext cx="1800" cy="1051"/>
            </a:xfrm>
            <a:custGeom>
              <a:avLst/>
              <a:gdLst>
                <a:gd name="T0" fmla="*/ 16740 w 21600"/>
                <a:gd name="T1" fmla="*/ 21078 h 21600"/>
                <a:gd name="T2" fmla="*/ 16976 w 21600"/>
                <a:gd name="T3" fmla="*/ 521 h 21600"/>
                <a:gd name="T4" fmla="*/ 4725 w 21600"/>
                <a:gd name="T5" fmla="*/ 856 h 21600"/>
                <a:gd name="T6" fmla="*/ 5040 w 21600"/>
                <a:gd name="T7" fmla="*/ 21004 h 21600"/>
                <a:gd name="T8" fmla="*/ 10811 w 21600"/>
                <a:gd name="T9" fmla="*/ 12885 h 21600"/>
                <a:gd name="T10" fmla="*/ 10845 w 21600"/>
                <a:gd name="T11" fmla="*/ 8714 h 21600"/>
                <a:gd name="T12" fmla="*/ 21600 w 21600"/>
                <a:gd name="T13" fmla="*/ 10000 h 21600"/>
                <a:gd name="T14" fmla="*/ 56 w 21600"/>
                <a:gd name="T15" fmla="*/ 10000 h 21600"/>
                <a:gd name="T16" fmla="*/ 6086 w 21600"/>
                <a:gd name="T17" fmla="*/ 2569 h 21600"/>
                <a:gd name="T18" fmla="*/ 16132 w 21600"/>
                <a:gd name="T19" fmla="*/ 1955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a:moveTo>
                    <a:pt x="9360" y="20836"/>
                  </a:moveTo>
                  <a:lnTo>
                    <a:pt x="9528" y="20836"/>
                  </a:lnTo>
                  <a:lnTo>
                    <a:pt x="9686" y="20762"/>
                  </a:lnTo>
                  <a:lnTo>
                    <a:pt x="9810" y="20687"/>
                  </a:lnTo>
                  <a:lnTo>
                    <a:pt x="9922" y="20575"/>
                  </a:lnTo>
                  <a:lnTo>
                    <a:pt x="10012" y="20426"/>
                  </a:lnTo>
                  <a:lnTo>
                    <a:pt x="10068" y="20296"/>
                  </a:lnTo>
                  <a:lnTo>
                    <a:pt x="10113" y="20110"/>
                  </a:lnTo>
                  <a:lnTo>
                    <a:pt x="10136" y="19905"/>
                  </a:lnTo>
                  <a:lnTo>
                    <a:pt x="10136" y="19682"/>
                  </a:lnTo>
                  <a:lnTo>
                    <a:pt x="10113" y="19440"/>
                  </a:lnTo>
                  <a:lnTo>
                    <a:pt x="10068" y="19142"/>
                  </a:lnTo>
                  <a:lnTo>
                    <a:pt x="10012" y="18900"/>
                  </a:lnTo>
                  <a:lnTo>
                    <a:pt x="9900" y="18620"/>
                  </a:lnTo>
                  <a:lnTo>
                    <a:pt x="9787" y="18285"/>
                  </a:lnTo>
                  <a:lnTo>
                    <a:pt x="9641" y="17968"/>
                  </a:lnTo>
                  <a:lnTo>
                    <a:pt x="9472" y="17652"/>
                  </a:lnTo>
                  <a:lnTo>
                    <a:pt x="9382" y="17466"/>
                  </a:lnTo>
                  <a:lnTo>
                    <a:pt x="9315" y="17298"/>
                  </a:lnTo>
                  <a:lnTo>
                    <a:pt x="9258" y="17112"/>
                  </a:lnTo>
                  <a:lnTo>
                    <a:pt x="9191" y="16926"/>
                  </a:lnTo>
                  <a:lnTo>
                    <a:pt x="9123" y="16535"/>
                  </a:lnTo>
                  <a:lnTo>
                    <a:pt x="9101" y="16144"/>
                  </a:lnTo>
                  <a:lnTo>
                    <a:pt x="9101" y="15753"/>
                  </a:lnTo>
                  <a:lnTo>
                    <a:pt x="9168" y="15362"/>
                  </a:lnTo>
                  <a:lnTo>
                    <a:pt x="9236" y="14971"/>
                  </a:lnTo>
                  <a:lnTo>
                    <a:pt x="9360" y="14580"/>
                  </a:lnTo>
                  <a:lnTo>
                    <a:pt x="9495" y="14244"/>
                  </a:lnTo>
                  <a:lnTo>
                    <a:pt x="9663" y="13891"/>
                  </a:lnTo>
                  <a:lnTo>
                    <a:pt x="9855" y="13611"/>
                  </a:lnTo>
                  <a:lnTo>
                    <a:pt x="10068" y="13351"/>
                  </a:lnTo>
                  <a:lnTo>
                    <a:pt x="10293" y="13146"/>
                  </a:lnTo>
                  <a:lnTo>
                    <a:pt x="10552" y="12997"/>
                  </a:lnTo>
                  <a:lnTo>
                    <a:pt x="10811" y="12885"/>
                  </a:lnTo>
                  <a:lnTo>
                    <a:pt x="11069" y="12866"/>
                  </a:lnTo>
                  <a:lnTo>
                    <a:pt x="11351" y="12885"/>
                  </a:lnTo>
                  <a:lnTo>
                    <a:pt x="11610" y="12997"/>
                  </a:lnTo>
                  <a:lnTo>
                    <a:pt x="11846" y="13183"/>
                  </a:lnTo>
                  <a:lnTo>
                    <a:pt x="12060" y="13388"/>
                  </a:lnTo>
                  <a:lnTo>
                    <a:pt x="12251" y="13648"/>
                  </a:lnTo>
                  <a:lnTo>
                    <a:pt x="12419" y="13928"/>
                  </a:lnTo>
                  <a:lnTo>
                    <a:pt x="12555" y="14244"/>
                  </a:lnTo>
                  <a:lnTo>
                    <a:pt x="12690" y="14617"/>
                  </a:lnTo>
                  <a:lnTo>
                    <a:pt x="12768" y="15008"/>
                  </a:lnTo>
                  <a:lnTo>
                    <a:pt x="12836" y="15399"/>
                  </a:lnTo>
                  <a:lnTo>
                    <a:pt x="12858" y="15753"/>
                  </a:lnTo>
                  <a:lnTo>
                    <a:pt x="12858" y="16144"/>
                  </a:lnTo>
                  <a:lnTo>
                    <a:pt x="12813" y="16535"/>
                  </a:lnTo>
                  <a:lnTo>
                    <a:pt x="12746" y="16888"/>
                  </a:lnTo>
                  <a:lnTo>
                    <a:pt x="12667" y="17224"/>
                  </a:lnTo>
                  <a:lnTo>
                    <a:pt x="12510" y="17503"/>
                  </a:lnTo>
                  <a:lnTo>
                    <a:pt x="12228" y="18043"/>
                  </a:lnTo>
                  <a:lnTo>
                    <a:pt x="11970" y="18546"/>
                  </a:lnTo>
                  <a:lnTo>
                    <a:pt x="11868" y="18751"/>
                  </a:lnTo>
                  <a:lnTo>
                    <a:pt x="11778" y="18974"/>
                  </a:lnTo>
                  <a:lnTo>
                    <a:pt x="11711" y="19179"/>
                  </a:lnTo>
                  <a:lnTo>
                    <a:pt x="11666" y="19365"/>
                  </a:lnTo>
                  <a:lnTo>
                    <a:pt x="11632" y="19570"/>
                  </a:lnTo>
                  <a:lnTo>
                    <a:pt x="11632" y="19756"/>
                  </a:lnTo>
                  <a:lnTo>
                    <a:pt x="11632" y="19942"/>
                  </a:lnTo>
                  <a:lnTo>
                    <a:pt x="11643" y="20110"/>
                  </a:lnTo>
                  <a:lnTo>
                    <a:pt x="11711" y="20296"/>
                  </a:lnTo>
                  <a:lnTo>
                    <a:pt x="11801" y="20464"/>
                  </a:lnTo>
                  <a:lnTo>
                    <a:pt x="11891" y="20650"/>
                  </a:lnTo>
                  <a:lnTo>
                    <a:pt x="12037" y="20836"/>
                  </a:lnTo>
                  <a:lnTo>
                    <a:pt x="12206" y="21004"/>
                  </a:lnTo>
                  <a:lnTo>
                    <a:pt x="12419" y="21190"/>
                  </a:lnTo>
                  <a:lnTo>
                    <a:pt x="12667" y="21320"/>
                  </a:lnTo>
                  <a:lnTo>
                    <a:pt x="12960" y="21432"/>
                  </a:lnTo>
                  <a:lnTo>
                    <a:pt x="13286" y="21544"/>
                  </a:lnTo>
                  <a:lnTo>
                    <a:pt x="13612" y="21655"/>
                  </a:lnTo>
                  <a:lnTo>
                    <a:pt x="13983" y="21693"/>
                  </a:lnTo>
                  <a:lnTo>
                    <a:pt x="14343" y="21730"/>
                  </a:lnTo>
                  <a:lnTo>
                    <a:pt x="14715" y="21730"/>
                  </a:lnTo>
                  <a:lnTo>
                    <a:pt x="15075" y="21730"/>
                  </a:lnTo>
                  <a:lnTo>
                    <a:pt x="15446" y="21655"/>
                  </a:lnTo>
                  <a:lnTo>
                    <a:pt x="15794" y="21581"/>
                  </a:lnTo>
                  <a:lnTo>
                    <a:pt x="16132" y="21432"/>
                  </a:lnTo>
                  <a:lnTo>
                    <a:pt x="16458" y="21302"/>
                  </a:lnTo>
                  <a:lnTo>
                    <a:pt x="16740" y="21078"/>
                  </a:lnTo>
                  <a:lnTo>
                    <a:pt x="16976" y="20836"/>
                  </a:lnTo>
                  <a:lnTo>
                    <a:pt x="17043" y="20650"/>
                  </a:lnTo>
                  <a:lnTo>
                    <a:pt x="17088" y="20426"/>
                  </a:lnTo>
                  <a:lnTo>
                    <a:pt x="17133" y="20222"/>
                  </a:lnTo>
                  <a:lnTo>
                    <a:pt x="17156" y="19980"/>
                  </a:lnTo>
                  <a:lnTo>
                    <a:pt x="17167" y="19477"/>
                  </a:lnTo>
                  <a:lnTo>
                    <a:pt x="17167" y="18974"/>
                  </a:lnTo>
                  <a:lnTo>
                    <a:pt x="17156" y="18397"/>
                  </a:lnTo>
                  <a:lnTo>
                    <a:pt x="17111" y="17820"/>
                  </a:lnTo>
                  <a:lnTo>
                    <a:pt x="17066" y="17261"/>
                  </a:lnTo>
                  <a:lnTo>
                    <a:pt x="16998" y="16646"/>
                  </a:lnTo>
                  <a:lnTo>
                    <a:pt x="16852" y="15511"/>
                  </a:lnTo>
                  <a:lnTo>
                    <a:pt x="16740" y="14393"/>
                  </a:lnTo>
                  <a:lnTo>
                    <a:pt x="16717" y="13928"/>
                  </a:lnTo>
                  <a:lnTo>
                    <a:pt x="16695" y="13462"/>
                  </a:lnTo>
                  <a:lnTo>
                    <a:pt x="16717" y="13071"/>
                  </a:lnTo>
                  <a:lnTo>
                    <a:pt x="16785" y="12755"/>
                  </a:lnTo>
                  <a:lnTo>
                    <a:pt x="16852" y="12419"/>
                  </a:lnTo>
                  <a:lnTo>
                    <a:pt x="16953" y="12140"/>
                  </a:lnTo>
                  <a:lnTo>
                    <a:pt x="17088" y="11898"/>
                  </a:lnTo>
                  <a:lnTo>
                    <a:pt x="17212" y="11675"/>
                  </a:lnTo>
                  <a:lnTo>
                    <a:pt x="17370" y="11470"/>
                  </a:lnTo>
                  <a:lnTo>
                    <a:pt x="17516" y="11284"/>
                  </a:lnTo>
                  <a:lnTo>
                    <a:pt x="17696" y="11135"/>
                  </a:lnTo>
                  <a:lnTo>
                    <a:pt x="17865" y="11042"/>
                  </a:lnTo>
                  <a:lnTo>
                    <a:pt x="18033" y="10930"/>
                  </a:lnTo>
                  <a:lnTo>
                    <a:pt x="18213" y="10893"/>
                  </a:lnTo>
                  <a:lnTo>
                    <a:pt x="18382" y="10893"/>
                  </a:lnTo>
                  <a:lnTo>
                    <a:pt x="18551" y="10967"/>
                  </a:lnTo>
                  <a:lnTo>
                    <a:pt x="18708" y="11042"/>
                  </a:lnTo>
                  <a:lnTo>
                    <a:pt x="18855" y="11172"/>
                  </a:lnTo>
                  <a:lnTo>
                    <a:pt x="19012" y="11358"/>
                  </a:lnTo>
                  <a:lnTo>
                    <a:pt x="19136" y="11600"/>
                  </a:lnTo>
                  <a:lnTo>
                    <a:pt x="19271" y="11861"/>
                  </a:lnTo>
                  <a:lnTo>
                    <a:pt x="19440" y="12028"/>
                  </a:lnTo>
                  <a:lnTo>
                    <a:pt x="19608" y="12177"/>
                  </a:lnTo>
                  <a:lnTo>
                    <a:pt x="19822" y="12289"/>
                  </a:lnTo>
                  <a:lnTo>
                    <a:pt x="20025" y="12289"/>
                  </a:lnTo>
                  <a:lnTo>
                    <a:pt x="20238" y="12289"/>
                  </a:lnTo>
                  <a:lnTo>
                    <a:pt x="20452" y="12215"/>
                  </a:lnTo>
                  <a:lnTo>
                    <a:pt x="20643" y="12103"/>
                  </a:lnTo>
                  <a:lnTo>
                    <a:pt x="20846" y="11973"/>
                  </a:lnTo>
                  <a:lnTo>
                    <a:pt x="21037" y="11786"/>
                  </a:lnTo>
                  <a:lnTo>
                    <a:pt x="21206" y="11563"/>
                  </a:lnTo>
                  <a:lnTo>
                    <a:pt x="21363" y="11321"/>
                  </a:lnTo>
                  <a:lnTo>
                    <a:pt x="21465" y="11079"/>
                  </a:lnTo>
                  <a:lnTo>
                    <a:pt x="21577" y="10744"/>
                  </a:lnTo>
                  <a:lnTo>
                    <a:pt x="21622" y="10427"/>
                  </a:lnTo>
                  <a:lnTo>
                    <a:pt x="21645" y="10111"/>
                  </a:lnTo>
                  <a:lnTo>
                    <a:pt x="21622" y="9608"/>
                  </a:lnTo>
                  <a:lnTo>
                    <a:pt x="21577" y="9142"/>
                  </a:lnTo>
                  <a:lnTo>
                    <a:pt x="21465" y="8751"/>
                  </a:lnTo>
                  <a:lnTo>
                    <a:pt x="21363" y="8397"/>
                  </a:lnTo>
                  <a:lnTo>
                    <a:pt x="21206" y="8062"/>
                  </a:lnTo>
                  <a:lnTo>
                    <a:pt x="21037" y="7820"/>
                  </a:lnTo>
                  <a:lnTo>
                    <a:pt x="20846" y="7597"/>
                  </a:lnTo>
                  <a:lnTo>
                    <a:pt x="20643" y="7429"/>
                  </a:lnTo>
                  <a:lnTo>
                    <a:pt x="20452" y="7317"/>
                  </a:lnTo>
                  <a:lnTo>
                    <a:pt x="20238" y="7206"/>
                  </a:lnTo>
                  <a:lnTo>
                    <a:pt x="20025" y="7168"/>
                  </a:lnTo>
                  <a:lnTo>
                    <a:pt x="19822" y="7206"/>
                  </a:lnTo>
                  <a:lnTo>
                    <a:pt x="19608" y="7243"/>
                  </a:lnTo>
                  <a:lnTo>
                    <a:pt x="19440" y="7355"/>
                  </a:lnTo>
                  <a:lnTo>
                    <a:pt x="19271" y="7504"/>
                  </a:lnTo>
                  <a:lnTo>
                    <a:pt x="19136" y="7708"/>
                  </a:lnTo>
                  <a:lnTo>
                    <a:pt x="19012" y="7895"/>
                  </a:lnTo>
                  <a:lnTo>
                    <a:pt x="18832" y="8025"/>
                  </a:lnTo>
                  <a:lnTo>
                    <a:pt x="18663" y="8174"/>
                  </a:lnTo>
                  <a:lnTo>
                    <a:pt x="18472" y="8248"/>
                  </a:lnTo>
                  <a:lnTo>
                    <a:pt x="18270" y="8286"/>
                  </a:lnTo>
                  <a:lnTo>
                    <a:pt x="18078" y="8323"/>
                  </a:lnTo>
                  <a:lnTo>
                    <a:pt x="17887" y="8323"/>
                  </a:lnTo>
                  <a:lnTo>
                    <a:pt x="17696" y="8248"/>
                  </a:lnTo>
                  <a:lnTo>
                    <a:pt x="17493" y="8174"/>
                  </a:lnTo>
                  <a:lnTo>
                    <a:pt x="17302" y="8062"/>
                  </a:lnTo>
                  <a:lnTo>
                    <a:pt x="17133" y="7969"/>
                  </a:lnTo>
                  <a:lnTo>
                    <a:pt x="16976" y="7783"/>
                  </a:lnTo>
                  <a:lnTo>
                    <a:pt x="16852" y="7597"/>
                  </a:lnTo>
                  <a:lnTo>
                    <a:pt x="16740" y="7429"/>
                  </a:lnTo>
                  <a:lnTo>
                    <a:pt x="16672" y="7168"/>
                  </a:lnTo>
                  <a:lnTo>
                    <a:pt x="16638" y="6926"/>
                  </a:lnTo>
                  <a:lnTo>
                    <a:pt x="16616" y="6498"/>
                  </a:lnTo>
                  <a:lnTo>
                    <a:pt x="16616" y="5772"/>
                  </a:lnTo>
                  <a:lnTo>
                    <a:pt x="16650" y="4915"/>
                  </a:lnTo>
                  <a:lnTo>
                    <a:pt x="16695" y="3928"/>
                  </a:lnTo>
                  <a:lnTo>
                    <a:pt x="16762" y="2960"/>
                  </a:lnTo>
                  <a:lnTo>
                    <a:pt x="16830" y="1992"/>
                  </a:lnTo>
                  <a:lnTo>
                    <a:pt x="16908" y="1173"/>
                  </a:lnTo>
                  <a:lnTo>
                    <a:pt x="16976" y="521"/>
                  </a:lnTo>
                  <a:lnTo>
                    <a:pt x="16953" y="521"/>
                  </a:lnTo>
                  <a:lnTo>
                    <a:pt x="16931" y="521"/>
                  </a:lnTo>
                  <a:lnTo>
                    <a:pt x="16267" y="484"/>
                  </a:lnTo>
                  <a:lnTo>
                    <a:pt x="15637" y="428"/>
                  </a:lnTo>
                  <a:lnTo>
                    <a:pt x="15063" y="353"/>
                  </a:lnTo>
                  <a:lnTo>
                    <a:pt x="14523" y="279"/>
                  </a:lnTo>
                  <a:lnTo>
                    <a:pt x="14040" y="167"/>
                  </a:lnTo>
                  <a:lnTo>
                    <a:pt x="13635" y="93"/>
                  </a:lnTo>
                  <a:lnTo>
                    <a:pt x="13331" y="18"/>
                  </a:lnTo>
                  <a:lnTo>
                    <a:pt x="13117" y="18"/>
                  </a:lnTo>
                  <a:lnTo>
                    <a:pt x="12982" y="18"/>
                  </a:lnTo>
                  <a:lnTo>
                    <a:pt x="12858" y="130"/>
                  </a:lnTo>
                  <a:lnTo>
                    <a:pt x="12723" y="279"/>
                  </a:lnTo>
                  <a:lnTo>
                    <a:pt x="12622" y="446"/>
                  </a:lnTo>
                  <a:lnTo>
                    <a:pt x="12510" y="670"/>
                  </a:lnTo>
                  <a:lnTo>
                    <a:pt x="12419" y="912"/>
                  </a:lnTo>
                  <a:lnTo>
                    <a:pt x="12363" y="1210"/>
                  </a:lnTo>
                  <a:lnTo>
                    <a:pt x="12318" y="1526"/>
                  </a:lnTo>
                  <a:lnTo>
                    <a:pt x="12273" y="1843"/>
                  </a:lnTo>
                  <a:lnTo>
                    <a:pt x="12251" y="2215"/>
                  </a:lnTo>
                  <a:lnTo>
                    <a:pt x="12273" y="2532"/>
                  </a:lnTo>
                  <a:lnTo>
                    <a:pt x="12318" y="2886"/>
                  </a:lnTo>
                  <a:lnTo>
                    <a:pt x="12386" y="3240"/>
                  </a:lnTo>
                  <a:lnTo>
                    <a:pt x="12464" y="3556"/>
                  </a:lnTo>
                  <a:lnTo>
                    <a:pt x="12577" y="3891"/>
                  </a:lnTo>
                  <a:lnTo>
                    <a:pt x="12746" y="4171"/>
                  </a:lnTo>
                  <a:lnTo>
                    <a:pt x="12926" y="4487"/>
                  </a:lnTo>
                  <a:lnTo>
                    <a:pt x="13050" y="4860"/>
                  </a:lnTo>
                  <a:lnTo>
                    <a:pt x="13162" y="5251"/>
                  </a:lnTo>
                  <a:lnTo>
                    <a:pt x="13218" y="5604"/>
                  </a:lnTo>
                  <a:lnTo>
                    <a:pt x="13263" y="5995"/>
                  </a:lnTo>
                  <a:lnTo>
                    <a:pt x="13241" y="6386"/>
                  </a:lnTo>
                  <a:lnTo>
                    <a:pt x="13218" y="6740"/>
                  </a:lnTo>
                  <a:lnTo>
                    <a:pt x="13139" y="7094"/>
                  </a:lnTo>
                  <a:lnTo>
                    <a:pt x="13050" y="7429"/>
                  </a:lnTo>
                  <a:lnTo>
                    <a:pt x="12903" y="7746"/>
                  </a:lnTo>
                  <a:lnTo>
                    <a:pt x="12723" y="8025"/>
                  </a:lnTo>
                  <a:lnTo>
                    <a:pt x="12532" y="8286"/>
                  </a:lnTo>
                  <a:lnTo>
                    <a:pt x="12318" y="8491"/>
                  </a:lnTo>
                  <a:lnTo>
                    <a:pt x="12060" y="8677"/>
                  </a:lnTo>
                  <a:lnTo>
                    <a:pt x="11756" y="8788"/>
                  </a:lnTo>
                  <a:lnTo>
                    <a:pt x="11452" y="8826"/>
                  </a:lnTo>
                  <a:lnTo>
                    <a:pt x="11283" y="8826"/>
                  </a:lnTo>
                  <a:lnTo>
                    <a:pt x="11126" y="8826"/>
                  </a:lnTo>
                  <a:lnTo>
                    <a:pt x="11002" y="8788"/>
                  </a:lnTo>
                  <a:lnTo>
                    <a:pt x="10845" y="8714"/>
                  </a:lnTo>
                  <a:lnTo>
                    <a:pt x="10721" y="8640"/>
                  </a:lnTo>
                  <a:lnTo>
                    <a:pt x="10608" y="8565"/>
                  </a:lnTo>
                  <a:lnTo>
                    <a:pt x="10485" y="8453"/>
                  </a:lnTo>
                  <a:lnTo>
                    <a:pt x="10372" y="8323"/>
                  </a:lnTo>
                  <a:lnTo>
                    <a:pt x="10181" y="8062"/>
                  </a:lnTo>
                  <a:lnTo>
                    <a:pt x="10035" y="7746"/>
                  </a:lnTo>
                  <a:lnTo>
                    <a:pt x="9900" y="7392"/>
                  </a:lnTo>
                  <a:lnTo>
                    <a:pt x="9787" y="7001"/>
                  </a:lnTo>
                  <a:lnTo>
                    <a:pt x="9731" y="6610"/>
                  </a:lnTo>
                  <a:lnTo>
                    <a:pt x="9686" y="6219"/>
                  </a:lnTo>
                  <a:lnTo>
                    <a:pt x="9663" y="5772"/>
                  </a:lnTo>
                  <a:lnTo>
                    <a:pt x="9686" y="5381"/>
                  </a:lnTo>
                  <a:lnTo>
                    <a:pt x="9753" y="4990"/>
                  </a:lnTo>
                  <a:lnTo>
                    <a:pt x="9832" y="4636"/>
                  </a:lnTo>
                  <a:lnTo>
                    <a:pt x="9945" y="4320"/>
                  </a:lnTo>
                  <a:lnTo>
                    <a:pt x="10068" y="4022"/>
                  </a:lnTo>
                  <a:lnTo>
                    <a:pt x="10203" y="3817"/>
                  </a:lnTo>
                  <a:lnTo>
                    <a:pt x="10316" y="3593"/>
                  </a:lnTo>
                  <a:lnTo>
                    <a:pt x="10395" y="3351"/>
                  </a:lnTo>
                  <a:lnTo>
                    <a:pt x="10462" y="3109"/>
                  </a:lnTo>
                  <a:lnTo>
                    <a:pt x="10507" y="2848"/>
                  </a:lnTo>
                  <a:lnTo>
                    <a:pt x="10530" y="2606"/>
                  </a:lnTo>
                  <a:lnTo>
                    <a:pt x="10507" y="2346"/>
                  </a:lnTo>
                  <a:lnTo>
                    <a:pt x="10462" y="2141"/>
                  </a:lnTo>
                  <a:lnTo>
                    <a:pt x="10395" y="1880"/>
                  </a:lnTo>
                  <a:lnTo>
                    <a:pt x="10293" y="1638"/>
                  </a:lnTo>
                  <a:lnTo>
                    <a:pt x="10158" y="1415"/>
                  </a:lnTo>
                  <a:lnTo>
                    <a:pt x="9967" y="1210"/>
                  </a:lnTo>
                  <a:lnTo>
                    <a:pt x="9753" y="986"/>
                  </a:lnTo>
                  <a:lnTo>
                    <a:pt x="9495" y="819"/>
                  </a:lnTo>
                  <a:lnTo>
                    <a:pt x="9191" y="670"/>
                  </a:lnTo>
                  <a:lnTo>
                    <a:pt x="8842" y="521"/>
                  </a:lnTo>
                  <a:lnTo>
                    <a:pt x="8471" y="446"/>
                  </a:lnTo>
                  <a:lnTo>
                    <a:pt x="7998" y="428"/>
                  </a:lnTo>
                  <a:lnTo>
                    <a:pt x="7413" y="428"/>
                  </a:lnTo>
                  <a:lnTo>
                    <a:pt x="6817" y="446"/>
                  </a:lnTo>
                  <a:lnTo>
                    <a:pt x="6187" y="521"/>
                  </a:lnTo>
                  <a:lnTo>
                    <a:pt x="5602" y="633"/>
                  </a:lnTo>
                  <a:lnTo>
                    <a:pt x="5107" y="744"/>
                  </a:lnTo>
                  <a:lnTo>
                    <a:pt x="4725" y="856"/>
                  </a:lnTo>
                  <a:lnTo>
                    <a:pt x="4848" y="1564"/>
                  </a:lnTo>
                  <a:lnTo>
                    <a:pt x="5028" y="2495"/>
                  </a:lnTo>
                  <a:lnTo>
                    <a:pt x="5175" y="3556"/>
                  </a:lnTo>
                  <a:lnTo>
                    <a:pt x="5298" y="4673"/>
                  </a:lnTo>
                  <a:lnTo>
                    <a:pt x="5343" y="5213"/>
                  </a:lnTo>
                  <a:lnTo>
                    <a:pt x="5388" y="5753"/>
                  </a:lnTo>
                  <a:lnTo>
                    <a:pt x="5411" y="6275"/>
                  </a:lnTo>
                  <a:lnTo>
                    <a:pt x="5411" y="6740"/>
                  </a:lnTo>
                  <a:lnTo>
                    <a:pt x="5366" y="7168"/>
                  </a:lnTo>
                  <a:lnTo>
                    <a:pt x="5321" y="7541"/>
                  </a:lnTo>
                  <a:lnTo>
                    <a:pt x="5287" y="7708"/>
                  </a:lnTo>
                  <a:lnTo>
                    <a:pt x="5242" y="7857"/>
                  </a:lnTo>
                  <a:lnTo>
                    <a:pt x="5197" y="7969"/>
                  </a:lnTo>
                  <a:lnTo>
                    <a:pt x="5130" y="8062"/>
                  </a:lnTo>
                  <a:lnTo>
                    <a:pt x="5006" y="8248"/>
                  </a:lnTo>
                  <a:lnTo>
                    <a:pt x="4848" y="8397"/>
                  </a:lnTo>
                  <a:lnTo>
                    <a:pt x="4725" y="8528"/>
                  </a:lnTo>
                  <a:lnTo>
                    <a:pt x="4567" y="8640"/>
                  </a:lnTo>
                  <a:lnTo>
                    <a:pt x="4421" y="8714"/>
                  </a:lnTo>
                  <a:lnTo>
                    <a:pt x="4263" y="8751"/>
                  </a:lnTo>
                  <a:lnTo>
                    <a:pt x="4095" y="8788"/>
                  </a:lnTo>
                  <a:lnTo>
                    <a:pt x="3948" y="8788"/>
                  </a:lnTo>
                  <a:lnTo>
                    <a:pt x="3791" y="8751"/>
                  </a:lnTo>
                  <a:lnTo>
                    <a:pt x="3667" y="8714"/>
                  </a:lnTo>
                  <a:lnTo>
                    <a:pt x="3510" y="8677"/>
                  </a:lnTo>
                  <a:lnTo>
                    <a:pt x="3386" y="8602"/>
                  </a:lnTo>
                  <a:lnTo>
                    <a:pt x="3251" y="8491"/>
                  </a:lnTo>
                  <a:lnTo>
                    <a:pt x="3127" y="8360"/>
                  </a:lnTo>
                  <a:lnTo>
                    <a:pt x="3015" y="8248"/>
                  </a:lnTo>
                  <a:lnTo>
                    <a:pt x="2925" y="8062"/>
                  </a:lnTo>
                  <a:lnTo>
                    <a:pt x="2778" y="7857"/>
                  </a:lnTo>
                  <a:lnTo>
                    <a:pt x="2610" y="7671"/>
                  </a:lnTo>
                  <a:lnTo>
                    <a:pt x="2407" y="7541"/>
                  </a:lnTo>
                  <a:lnTo>
                    <a:pt x="2171" y="7466"/>
                  </a:lnTo>
                  <a:lnTo>
                    <a:pt x="1957" y="7429"/>
                  </a:lnTo>
                  <a:lnTo>
                    <a:pt x="1698" y="7429"/>
                  </a:lnTo>
                  <a:lnTo>
                    <a:pt x="1462" y="7466"/>
                  </a:lnTo>
                  <a:lnTo>
                    <a:pt x="1226" y="7559"/>
                  </a:lnTo>
                  <a:lnTo>
                    <a:pt x="989" y="7708"/>
                  </a:lnTo>
                  <a:lnTo>
                    <a:pt x="776" y="7932"/>
                  </a:lnTo>
                  <a:lnTo>
                    <a:pt x="551" y="8211"/>
                  </a:lnTo>
                  <a:lnTo>
                    <a:pt x="382" y="8528"/>
                  </a:lnTo>
                  <a:lnTo>
                    <a:pt x="315" y="8714"/>
                  </a:lnTo>
                  <a:lnTo>
                    <a:pt x="236" y="8919"/>
                  </a:lnTo>
                  <a:lnTo>
                    <a:pt x="191" y="9142"/>
                  </a:lnTo>
                  <a:lnTo>
                    <a:pt x="123" y="9347"/>
                  </a:lnTo>
                  <a:lnTo>
                    <a:pt x="78" y="9608"/>
                  </a:lnTo>
                  <a:lnTo>
                    <a:pt x="56" y="9887"/>
                  </a:lnTo>
                  <a:lnTo>
                    <a:pt x="33" y="10185"/>
                  </a:lnTo>
                  <a:lnTo>
                    <a:pt x="33" y="10464"/>
                  </a:lnTo>
                  <a:lnTo>
                    <a:pt x="33" y="10706"/>
                  </a:lnTo>
                  <a:lnTo>
                    <a:pt x="56" y="10967"/>
                  </a:lnTo>
                  <a:lnTo>
                    <a:pt x="78" y="11172"/>
                  </a:lnTo>
                  <a:lnTo>
                    <a:pt x="123" y="11395"/>
                  </a:lnTo>
                  <a:lnTo>
                    <a:pt x="168" y="11600"/>
                  </a:lnTo>
                  <a:lnTo>
                    <a:pt x="236" y="11786"/>
                  </a:lnTo>
                  <a:lnTo>
                    <a:pt x="292" y="11973"/>
                  </a:lnTo>
                  <a:lnTo>
                    <a:pt x="382" y="12140"/>
                  </a:lnTo>
                  <a:lnTo>
                    <a:pt x="540" y="12419"/>
                  </a:lnTo>
                  <a:lnTo>
                    <a:pt x="731" y="12680"/>
                  </a:lnTo>
                  <a:lnTo>
                    <a:pt x="944" y="12866"/>
                  </a:lnTo>
                  <a:lnTo>
                    <a:pt x="1158" y="12997"/>
                  </a:lnTo>
                  <a:lnTo>
                    <a:pt x="1395" y="13108"/>
                  </a:lnTo>
                  <a:lnTo>
                    <a:pt x="1608" y="13183"/>
                  </a:lnTo>
                  <a:lnTo>
                    <a:pt x="1856" y="13183"/>
                  </a:lnTo>
                  <a:lnTo>
                    <a:pt x="2070" y="13146"/>
                  </a:lnTo>
                  <a:lnTo>
                    <a:pt x="2261" y="13071"/>
                  </a:lnTo>
                  <a:lnTo>
                    <a:pt x="2430" y="12960"/>
                  </a:lnTo>
                  <a:lnTo>
                    <a:pt x="2587" y="12792"/>
                  </a:lnTo>
                  <a:lnTo>
                    <a:pt x="2688" y="12606"/>
                  </a:lnTo>
                  <a:lnTo>
                    <a:pt x="2801" y="12419"/>
                  </a:lnTo>
                  <a:lnTo>
                    <a:pt x="2925" y="12289"/>
                  </a:lnTo>
                  <a:lnTo>
                    <a:pt x="3082" y="12177"/>
                  </a:lnTo>
                  <a:lnTo>
                    <a:pt x="3228" y="12103"/>
                  </a:lnTo>
                  <a:lnTo>
                    <a:pt x="3408" y="12103"/>
                  </a:lnTo>
                  <a:lnTo>
                    <a:pt x="3577" y="12103"/>
                  </a:lnTo>
                  <a:lnTo>
                    <a:pt x="3723" y="12177"/>
                  </a:lnTo>
                  <a:lnTo>
                    <a:pt x="3903" y="12252"/>
                  </a:lnTo>
                  <a:lnTo>
                    <a:pt x="4072" y="12364"/>
                  </a:lnTo>
                  <a:lnTo>
                    <a:pt x="4230" y="12494"/>
                  </a:lnTo>
                  <a:lnTo>
                    <a:pt x="4353" y="12643"/>
                  </a:lnTo>
                  <a:lnTo>
                    <a:pt x="4488" y="12829"/>
                  </a:lnTo>
                  <a:lnTo>
                    <a:pt x="4567" y="13034"/>
                  </a:lnTo>
                  <a:lnTo>
                    <a:pt x="4657" y="13257"/>
                  </a:lnTo>
                  <a:lnTo>
                    <a:pt x="4702" y="13462"/>
                  </a:lnTo>
                  <a:lnTo>
                    <a:pt x="4725" y="13686"/>
                  </a:lnTo>
                  <a:lnTo>
                    <a:pt x="4702" y="14282"/>
                  </a:lnTo>
                  <a:lnTo>
                    <a:pt x="4657" y="15045"/>
                  </a:lnTo>
                  <a:lnTo>
                    <a:pt x="4612" y="15976"/>
                  </a:lnTo>
                  <a:lnTo>
                    <a:pt x="4590" y="16926"/>
                  </a:lnTo>
                  <a:lnTo>
                    <a:pt x="4567" y="17968"/>
                  </a:lnTo>
                  <a:lnTo>
                    <a:pt x="4567" y="19011"/>
                  </a:lnTo>
                  <a:lnTo>
                    <a:pt x="4590" y="19514"/>
                  </a:lnTo>
                  <a:lnTo>
                    <a:pt x="4612" y="19980"/>
                  </a:lnTo>
                  <a:lnTo>
                    <a:pt x="4657" y="20426"/>
                  </a:lnTo>
                  <a:lnTo>
                    <a:pt x="4725" y="20836"/>
                  </a:lnTo>
                  <a:lnTo>
                    <a:pt x="4848" y="20929"/>
                  </a:lnTo>
                  <a:lnTo>
                    <a:pt x="5040" y="21004"/>
                  </a:lnTo>
                  <a:lnTo>
                    <a:pt x="5265" y="21078"/>
                  </a:lnTo>
                  <a:lnTo>
                    <a:pt x="5478" y="21115"/>
                  </a:lnTo>
                  <a:lnTo>
                    <a:pt x="6041" y="21115"/>
                  </a:lnTo>
                  <a:lnTo>
                    <a:pt x="6637" y="21078"/>
                  </a:lnTo>
                  <a:lnTo>
                    <a:pt x="7312" y="21004"/>
                  </a:lnTo>
                  <a:lnTo>
                    <a:pt x="7998" y="20929"/>
                  </a:lnTo>
                  <a:lnTo>
                    <a:pt x="8696" y="20855"/>
                  </a:lnTo>
                  <a:lnTo>
                    <a:pt x="9360" y="20836"/>
                  </a:lnTo>
                  <a:close/>
                </a:path>
              </a:pathLst>
            </a:custGeom>
            <a:grpFill/>
            <a:ln w="28575">
              <a:solidFill>
                <a:srgbClr val="000000"/>
              </a:solidFill>
              <a:miter lim="800000"/>
              <a:headEnd/>
              <a:tailEnd/>
            </a:ln>
          </p:spPr>
          <p:txBody>
            <a:bodyPr/>
            <a:lstStyle/>
            <a:p>
              <a:pPr fontAlgn="auto">
                <a:spcBef>
                  <a:spcPts val="0"/>
                </a:spcBef>
                <a:spcAft>
                  <a:spcPts val="0"/>
                </a:spcAft>
                <a:defRPr/>
              </a:pPr>
              <a:endParaRPr lang="el-GR">
                <a:latin typeface="+mn-lt"/>
                <a:cs typeface="+mn-cs"/>
              </a:endParaRPr>
            </a:p>
          </p:txBody>
        </p:sp>
      </p:gr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Ζωντάνια">
  <a:themeElements>
    <a:clrScheme name="Ζωντάνι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Ζωντάνια">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219</TotalTime>
  <Words>456</Words>
  <Application>Microsoft Office PowerPoint</Application>
  <PresentationFormat>On-screen Show (4:3)</PresentationFormat>
  <Paragraphs>37</Paragraphs>
  <Slides>20</Slides>
  <Notes>0</Notes>
  <HiddenSlides>0</HiddenSlides>
  <MMClips>0</MMClips>
  <ScaleCrop>false</ScaleCrop>
  <HeadingPairs>
    <vt:vector size="6" baseType="variant">
      <vt:variant>
        <vt:lpstr>Γραμματοσειρές που χρησιμοποιούνται</vt:lpstr>
      </vt:variant>
      <vt:variant>
        <vt:i4>6</vt:i4>
      </vt:variant>
      <vt:variant>
        <vt:lpstr>Πρότυπο σχεδίασης</vt:lpstr>
      </vt:variant>
      <vt:variant>
        <vt:i4>8</vt:i4>
      </vt:variant>
      <vt:variant>
        <vt:lpstr>Τίτλοι διαφανειών</vt:lpstr>
      </vt:variant>
      <vt:variant>
        <vt:i4>20</vt:i4>
      </vt:variant>
    </vt:vector>
  </HeadingPairs>
  <TitlesOfParts>
    <vt:vector size="34" baseType="lpstr">
      <vt:lpstr>Century Gothic</vt:lpstr>
      <vt:lpstr>Arial</vt:lpstr>
      <vt:lpstr>Wingdings 2</vt:lpstr>
      <vt:lpstr>Verdana</vt:lpstr>
      <vt:lpstr>Calibri</vt:lpstr>
      <vt:lpstr>Wingdings</vt:lpstr>
      <vt:lpstr>Ζωντάνια</vt:lpstr>
      <vt:lpstr>Ζωντάνια</vt:lpstr>
      <vt:lpstr>Ζωντάνια</vt:lpstr>
      <vt:lpstr>Ζωντάνια</vt:lpstr>
      <vt:lpstr>Ζωντάνια</vt:lpstr>
      <vt:lpstr>Ζωντάνια</vt:lpstr>
      <vt:lpstr>Ζωντάνια</vt:lpstr>
      <vt:lpstr>Ζωντάνια</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2ο ΔΗΜΟΤΙΚΟ ΣΧΟΛΕΙΟ ΠΑΓΓΑΙΟΥ(ΓΕΩΡΓΙΑΝΗ)</dc:title>
  <dc:creator>Owner</dc:creator>
  <cp:lastModifiedBy>3o dimotiko</cp:lastModifiedBy>
  <cp:revision>22</cp:revision>
  <dcterms:created xsi:type="dcterms:W3CDTF">2013-01-09T10:07:16Z</dcterms:created>
  <dcterms:modified xsi:type="dcterms:W3CDTF">2013-01-10T10:54:40Z</dcterms:modified>
</cp:coreProperties>
</file>